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media/image3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46" r:id="rId3"/>
    <p:sldId id="354" r:id="rId4"/>
    <p:sldId id="350" r:id="rId5"/>
    <p:sldId id="347" r:id="rId6"/>
    <p:sldId id="348" r:id="rId7"/>
    <p:sldId id="349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82BD20-42A7-452C-ACEC-7F7C6BF12F28}" type="doc">
      <dgm:prSet loTypeId="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A00E27-3106-4C97-9A67-A2DE3F19C123}">
      <dgm:prSet phldrT="[Text]"/>
      <dgm:spPr/>
      <dgm:t>
        <a:bodyPr/>
        <a:lstStyle/>
        <a:p>
          <a:r>
            <a:rPr lang="zh-CN" altLang="en-US" dirty="0"/>
            <a:t>自动化传输</a:t>
          </a:r>
          <a:endParaRPr lang="en-US" dirty="0"/>
        </a:p>
      </dgm:t>
    </dgm:pt>
    <dgm:pt modelId="{BE45214C-923E-4891-A08D-F3C34928DFFD}" cxnId="{C7D1300D-AD8C-4A1C-987D-3B570A81A428}" type="parTrans">
      <dgm:prSet/>
      <dgm:spPr/>
      <dgm:t>
        <a:bodyPr/>
        <a:lstStyle/>
        <a:p>
          <a:endParaRPr lang="en-US"/>
        </a:p>
      </dgm:t>
    </dgm:pt>
    <dgm:pt modelId="{F6811F95-EB84-477F-89A5-EB6DDCB21FED}" cxnId="{C7D1300D-AD8C-4A1C-987D-3B570A81A428}" type="sibTrans">
      <dgm:prSet/>
      <dgm:spPr/>
      <dgm:t>
        <a:bodyPr/>
        <a:lstStyle/>
        <a:p>
          <a:endParaRPr lang="en-US"/>
        </a:p>
      </dgm:t>
    </dgm:pt>
    <dgm:pt modelId="{AFD96F92-75FD-4E7E-BB7A-C1BF7DE2F906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AS2</a:t>
          </a:r>
          <a:r>
            <a:rPr lang="en-US" dirty="0"/>
            <a:t/>
          </a:r>
          <a:endParaRPr lang="en-US" dirty="0"/>
        </a:p>
      </dgm:t>
    </dgm:pt>
    <dgm:pt modelId="{0A45036D-20A5-4CEE-B838-F2501A50438C}" cxnId="{31507AD6-EC3D-4E57-B005-B15B34CFE578}" type="parTrans">
      <dgm:prSet/>
      <dgm:spPr/>
      <dgm:t>
        <a:bodyPr/>
        <a:lstStyle/>
        <a:p>
          <a:endParaRPr lang="en-US"/>
        </a:p>
      </dgm:t>
    </dgm:pt>
    <dgm:pt modelId="{186433E7-054C-48A3-BD6E-96D11F79539F}" cxnId="{31507AD6-EC3D-4E57-B005-B15B34CFE578}" type="sibTrans">
      <dgm:prSet/>
      <dgm:spPr/>
      <dgm:t>
        <a:bodyPr/>
        <a:lstStyle/>
        <a:p>
          <a:endParaRPr lang="en-US"/>
        </a:p>
      </dgm:t>
    </dgm:pt>
    <dgm:pt modelId="{9A22008D-DB67-468F-8D19-E0EB9785319C}">
      <dgm:prSet phldrT="[Text]"/>
      <dgm:spPr/>
      <dgm:t>
        <a:bodyPr/>
        <a:lstStyle/>
        <a:p>
          <a:r>
            <a:rPr lang="zh-CN" altLang="en-US" dirty="0"/>
            <a:t>格式转换</a:t>
          </a:r>
          <a:endParaRPr lang="en-US" dirty="0"/>
        </a:p>
      </dgm:t>
    </dgm:pt>
    <dgm:pt modelId="{86B0667D-F629-48B6-ABD7-88F969E9D837}" cxnId="{11114DAB-1A60-44AC-8344-40F1E2A32BB8}" type="parTrans">
      <dgm:prSet/>
      <dgm:spPr/>
      <dgm:t>
        <a:bodyPr/>
        <a:lstStyle/>
        <a:p>
          <a:endParaRPr lang="en-US"/>
        </a:p>
      </dgm:t>
    </dgm:pt>
    <dgm:pt modelId="{BF4A13D0-AD5F-4145-9935-92F9F82E650F}" cxnId="{11114DAB-1A60-44AC-8344-40F1E2A32BB8}" type="sibTrans">
      <dgm:prSet/>
      <dgm:spPr/>
      <dgm:t>
        <a:bodyPr/>
        <a:lstStyle/>
        <a:p>
          <a:endParaRPr lang="en-US"/>
        </a:p>
      </dgm:t>
    </dgm:pt>
    <dgm:pt modelId="{1BDD31B1-A970-4F0D-9709-0CE6B4279A6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ORDERS </a:t>
          </a:r>
          <a:r>
            <a:rPr lang="en-US" altLang="zh-CN" dirty="0"/>
            <a:t/>
          </a:r>
          <a:endParaRPr lang="en-US" altLang="zh-CN" dirty="0"/>
        </a:p>
      </dgm:t>
    </dgm:pt>
    <dgm:pt modelId="{0901C7B8-D98E-4EEB-A9A9-9AD0795B10A1}" cxnId="{C6238092-32FD-4F55-80CC-AAE3572A2B8B}" type="parTrans">
      <dgm:prSet/>
      <dgm:spPr/>
      <dgm:t>
        <a:bodyPr/>
        <a:lstStyle/>
        <a:p>
          <a:endParaRPr lang="en-US"/>
        </a:p>
      </dgm:t>
    </dgm:pt>
    <dgm:pt modelId="{7ECF80C8-5203-426C-B470-19D150261688}" cxnId="{C6238092-32FD-4F55-80CC-AAE3572A2B8B}" type="sibTrans">
      <dgm:prSet/>
      <dgm:spPr/>
      <dgm:t>
        <a:bodyPr/>
        <a:lstStyle/>
        <a:p>
          <a:endParaRPr lang="en-US"/>
        </a:p>
      </dgm:t>
    </dgm:pt>
    <dgm:pt modelId="{1EA1A1F8-ABFA-4C38-BAC3-5278602F9542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ORDRSP</a:t>
          </a:r>
          <a:r>
            <a:rPr lang="en-US" dirty="0"/>
            <a:t/>
          </a:r>
          <a:endParaRPr lang="en-US" dirty="0"/>
        </a:p>
      </dgm:t>
    </dgm:pt>
    <dgm:pt modelId="{426D4394-039D-47CF-8D1B-D411033B4B9E}" cxnId="{801201F6-8BB4-4DB4-B1B9-A31F95AE092C}" type="parTrans">
      <dgm:prSet/>
      <dgm:spPr/>
    </dgm:pt>
    <dgm:pt modelId="{D3CACBB6-606D-42C0-84CD-39471EB889E3}" cxnId="{801201F6-8BB4-4DB4-B1B9-A31F95AE092C}" type="sibTrans">
      <dgm:prSet/>
      <dgm:spPr/>
    </dgm:pt>
    <dgm:pt modelId="{B84BC503-0A56-425D-8F4A-268D3C61A0D8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IFTMBF</a:t>
          </a:r>
          <a:endParaRPr lang="en-US" dirty="0"/>
        </a:p>
      </dgm:t>
    </dgm:pt>
    <dgm:pt modelId="{339474A5-4393-4C41-8210-DB77E360BF46}" cxnId="{5FBC0AE9-4226-411C-901C-A6C142540952}" type="parTrans">
      <dgm:prSet/>
      <dgm:spPr/>
    </dgm:pt>
    <dgm:pt modelId="{783FF2EC-03CF-4D05-91BA-2919CDCBDBE5}" cxnId="{5FBC0AE9-4226-411C-901C-A6C142540952}" type="sibTrans">
      <dgm:prSet/>
      <dgm:spPr/>
    </dgm:pt>
    <dgm:pt modelId="{68629A45-8CB0-4D7D-A326-8451CF26109A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IFTMBC</a:t>
          </a:r>
          <a:endParaRPr lang="en-US" dirty="0"/>
        </a:p>
      </dgm:t>
    </dgm:pt>
    <dgm:pt modelId="{C1ACF636-2359-4D07-A259-33DFB7BF8E83}" cxnId="{B7790340-6982-4AA5-ACB0-3F30ED0B52EE}" type="parTrans">
      <dgm:prSet/>
      <dgm:spPr/>
    </dgm:pt>
    <dgm:pt modelId="{69888519-5992-4E63-AD11-0D44A3622087}" cxnId="{B7790340-6982-4AA5-ACB0-3F30ED0B52EE}" type="sibTrans">
      <dgm:prSet/>
      <dgm:spPr/>
    </dgm:pt>
    <dgm:pt modelId="{732D67D7-22AA-4680-9B53-76A52A63E785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DESADV</a:t>
          </a:r>
          <a:endParaRPr lang="en-US" altLang="zh-CN" dirty="0"/>
        </a:p>
      </dgm:t>
    </dgm:pt>
    <dgm:pt modelId="{86E7DBB6-B330-41C9-BF67-97CE73D21256}" cxnId="{7A2EB2A8-AD22-4BE7-8600-A6605FDF0C90}" type="parTrans">
      <dgm:prSet/>
      <dgm:spPr/>
    </dgm:pt>
    <dgm:pt modelId="{AF0BB262-8C3F-4D46-A8E5-45A6C6727DE3}" cxnId="{7A2EB2A8-AD22-4BE7-8600-A6605FDF0C90}" type="sibTrans">
      <dgm:prSet/>
      <dgm:spPr/>
    </dgm:pt>
    <dgm:pt modelId="{D2E8EC4E-5F4A-4864-9802-F4EC1C21CB69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INVOIC</a:t>
          </a:r>
          <a:endParaRPr lang="en-US" dirty="0"/>
        </a:p>
      </dgm:t>
    </dgm:pt>
    <dgm:pt modelId="{81EDEF19-A63B-4D69-B11E-96F24BF4D169}" cxnId="{B0C97FBB-5132-4642-82B6-672AD832D55B}" type="parTrans">
      <dgm:prSet/>
      <dgm:spPr/>
    </dgm:pt>
    <dgm:pt modelId="{7E76DAC9-52D5-44BA-9A98-67CDD69FA1BE}" cxnId="{B0C97FBB-5132-4642-82B6-672AD832D55B}" type="sibTrans">
      <dgm:prSet/>
      <dgm:spPr/>
    </dgm:pt>
    <dgm:pt modelId="{67D482A5-ACA4-4347-BB14-DB035F9E3D81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VERMAS</a:t>
          </a:r>
          <a:endParaRPr lang="en-US" dirty="0"/>
        </a:p>
      </dgm:t>
    </dgm:pt>
    <dgm:pt modelId="{4DA96A1B-F912-487D-92AA-EBE5E0210E67}" cxnId="{93FBA1B3-53C5-4F89-8441-8841F400F208}" type="parTrans">
      <dgm:prSet/>
      <dgm:spPr/>
    </dgm:pt>
    <dgm:pt modelId="{4F83CFF4-E63D-4B3F-94B3-44E8CB1B076E}" cxnId="{93FBA1B3-53C5-4F89-8441-8841F400F208}" type="sibTrans">
      <dgm:prSet/>
      <dgm:spPr/>
    </dgm:pt>
    <dgm:pt modelId="{4FE957D7-9D7D-4D72-B892-F8CFA9411E85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PRODAT</a:t>
          </a:r>
          <a:endParaRPr lang="en-US" dirty="0"/>
        </a:p>
      </dgm:t>
    </dgm:pt>
    <dgm:pt modelId="{A492D642-D16B-4AF5-8875-2DDC9B1166EF}" cxnId="{FDA8F453-5B30-4FC7-80E6-EE5CC1B350F9}" type="parTrans">
      <dgm:prSet/>
      <dgm:spPr/>
    </dgm:pt>
    <dgm:pt modelId="{67CA4480-44B2-4B4C-A7E5-7D31FBCF8A52}" cxnId="{FDA8F453-5B30-4FC7-80E6-EE5CC1B350F9}" type="sibTrans">
      <dgm:prSet/>
      <dgm:spPr/>
    </dgm:pt>
    <dgm:pt modelId="{9741D4D0-7EF8-440E-9D85-37447D223EE8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PARTIN</a:t>
          </a:r>
          <a:endParaRPr lang="en-US" dirty="0"/>
        </a:p>
      </dgm:t>
    </dgm:pt>
    <dgm:pt modelId="{CCAAF8E8-7CC1-433A-8D83-539950F74B79}" cxnId="{A8BBECE0-1D8D-4FB8-8B8B-FA27EB1D1E9C}" type="parTrans">
      <dgm:prSet/>
      <dgm:spPr/>
    </dgm:pt>
    <dgm:pt modelId="{B7AD1183-FCEF-4762-BC28-6B11223BBA8B}" cxnId="{A8BBECE0-1D8D-4FB8-8B8B-FA27EB1D1E9C}" type="sibTrans">
      <dgm:prSet/>
      <dgm:spPr/>
    </dgm:pt>
    <dgm:pt modelId="{FE8AAE64-11A0-41F1-9C7E-CC6E3E0B39DC}">
      <dgm:prSet phldrT="[Text]"/>
      <dgm:spPr/>
      <dgm:t>
        <a:bodyPr/>
        <a:lstStyle/>
        <a:p>
          <a:r>
            <a:rPr lang="zh-CN" altLang="en-US" dirty="0"/>
            <a:t>系统集成</a:t>
          </a:r>
          <a:endParaRPr lang="en-US" dirty="0"/>
        </a:p>
      </dgm:t>
    </dgm:pt>
    <dgm:pt modelId="{E27434A5-7957-4C96-887E-44C0CB06F24C}" cxnId="{06831289-DBAB-45CD-922F-E7AA9CF1D67F}" type="parTrans">
      <dgm:prSet/>
      <dgm:spPr/>
      <dgm:t>
        <a:bodyPr/>
        <a:lstStyle/>
        <a:p>
          <a:endParaRPr lang="en-US"/>
        </a:p>
      </dgm:t>
    </dgm:pt>
    <dgm:pt modelId="{089482CE-FAD2-477D-AAEF-2A63C29DF8BC}" cxnId="{06831289-DBAB-45CD-922F-E7AA9CF1D67F}" type="sibTrans">
      <dgm:prSet/>
      <dgm:spPr/>
      <dgm:t>
        <a:bodyPr/>
        <a:lstStyle/>
        <a:p>
          <a:endParaRPr lang="en-US"/>
        </a:p>
      </dgm:t>
    </dgm:pt>
    <dgm:pt modelId="{FA67B6D5-B0F8-42C1-AB44-0AB0F326029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API</a:t>
          </a:r>
          <a:r>
            <a:rPr lang="zh-CN" altLang="en-US" dirty="0"/>
            <a:t/>
          </a:r>
          <a:endParaRPr lang="zh-CN" altLang="en-US" dirty="0"/>
        </a:p>
      </dgm:t>
    </dgm:pt>
    <dgm:pt modelId="{89C7AFED-148D-4D70-87D9-03C77333C87C}" cxnId="{82891D5B-31D6-4F93-AA6A-29D2C0BF1D8D}" type="parTrans">
      <dgm:prSet/>
      <dgm:spPr/>
      <dgm:t>
        <a:bodyPr/>
        <a:lstStyle/>
        <a:p>
          <a:endParaRPr lang="en-US"/>
        </a:p>
      </dgm:t>
    </dgm:pt>
    <dgm:pt modelId="{712D3806-D809-412E-9423-6752D2325806}" cxnId="{82891D5B-31D6-4F93-AA6A-29D2C0BF1D8D}" type="sibTrans">
      <dgm:prSet/>
      <dgm:spPr/>
      <dgm:t>
        <a:bodyPr/>
        <a:lstStyle/>
        <a:p>
          <a:endParaRPr lang="en-US"/>
        </a:p>
      </dgm:t>
    </dgm:pt>
    <dgm:pt modelId="{43770694-35E3-46DB-B92C-479EA7B29441}" type="pres">
      <dgm:prSet presAssocID="{DC82BD20-42A7-452C-ACEC-7F7C6BF12F28}" presName="linearFlow" presStyleCnt="0">
        <dgm:presLayoutVars>
          <dgm:dir/>
          <dgm:animLvl val="lvl"/>
          <dgm:resizeHandles val="exact"/>
        </dgm:presLayoutVars>
      </dgm:prSet>
      <dgm:spPr/>
    </dgm:pt>
    <dgm:pt modelId="{1A310B61-81F7-4E52-9E2B-9016DD45D48B}" type="pres">
      <dgm:prSet presAssocID="{1EA00E27-3106-4C97-9A67-A2DE3F19C123}" presName="composite" presStyleCnt="0"/>
      <dgm:spPr/>
    </dgm:pt>
    <dgm:pt modelId="{5F14A203-A30E-42DE-9719-32E848A67DCF}" type="pres">
      <dgm:prSet presAssocID="{1EA00E27-3106-4C97-9A67-A2DE3F19C123}" presName="parTx" presStyleCnt="0">
        <dgm:presLayoutVars>
          <dgm:chMax val="0"/>
          <dgm:chPref val="0"/>
          <dgm:bulletEnabled val="1"/>
        </dgm:presLayoutVars>
      </dgm:prSet>
      <dgm:spPr/>
    </dgm:pt>
    <dgm:pt modelId="{1AF38AA8-3F2D-423F-8467-8FB2A4C37AD8}" type="pres">
      <dgm:prSet presAssocID="{1EA00E27-3106-4C97-9A67-A2DE3F19C123}" presName="parSh" presStyleLbl="node1" presStyleIdx="0" presStyleCnt="3"/>
      <dgm:spPr/>
    </dgm:pt>
    <dgm:pt modelId="{E7FD9A14-2040-4763-8C0C-E07988C711E2}" type="pres">
      <dgm:prSet presAssocID="{1EA00E27-3106-4C97-9A67-A2DE3F19C123}" presName="desTx" presStyleLbl="fgAcc1" presStyleIdx="0" presStyleCnt="3">
        <dgm:presLayoutVars>
          <dgm:bulletEnabled val="1"/>
        </dgm:presLayoutVars>
      </dgm:prSet>
      <dgm:spPr/>
    </dgm:pt>
    <dgm:pt modelId="{D246B5AD-110B-4BDB-A7AD-B0E6B5DC8E09}" type="pres">
      <dgm:prSet presAssocID="{F6811F95-EB84-477F-89A5-EB6DDCB21FED}" presName="sibTrans" presStyleLbl="sibTrans2D1" presStyleIdx="0" presStyleCnt="2"/>
      <dgm:spPr/>
    </dgm:pt>
    <dgm:pt modelId="{97F82079-5A8A-448A-9502-E57BC42BA960}" type="pres">
      <dgm:prSet presAssocID="{F6811F95-EB84-477F-89A5-EB6DDCB21FED}" presName="connTx" presStyleCnt="0"/>
      <dgm:spPr/>
    </dgm:pt>
    <dgm:pt modelId="{8F54D6C6-86A8-4644-B0AC-50D0417FC5EB}" type="pres">
      <dgm:prSet presAssocID="{9A22008D-DB67-468F-8D19-E0EB9785319C}" presName="composite" presStyleCnt="0"/>
      <dgm:spPr/>
    </dgm:pt>
    <dgm:pt modelId="{62E78E30-8305-4899-B540-8F061D369679}" type="pres">
      <dgm:prSet presAssocID="{9A22008D-DB67-468F-8D19-E0EB9785319C}" presName="parTx" presStyleCnt="0">
        <dgm:presLayoutVars>
          <dgm:chMax val="0"/>
          <dgm:chPref val="0"/>
          <dgm:bulletEnabled val="1"/>
        </dgm:presLayoutVars>
      </dgm:prSet>
      <dgm:spPr/>
    </dgm:pt>
    <dgm:pt modelId="{60E80879-4001-44A5-8827-65450BCC9693}" type="pres">
      <dgm:prSet presAssocID="{9A22008D-DB67-468F-8D19-E0EB9785319C}" presName="parSh" presStyleLbl="node1" presStyleIdx="1" presStyleCnt="3"/>
      <dgm:spPr/>
    </dgm:pt>
    <dgm:pt modelId="{43D5C9D7-5A17-4A34-AF6F-D95969438845}" type="pres">
      <dgm:prSet presAssocID="{9A22008D-DB67-468F-8D19-E0EB9785319C}" presName="desTx" presStyleLbl="fgAcc1" presStyleIdx="1" presStyleCnt="3">
        <dgm:presLayoutVars>
          <dgm:bulletEnabled val="1"/>
        </dgm:presLayoutVars>
      </dgm:prSet>
      <dgm:spPr/>
    </dgm:pt>
    <dgm:pt modelId="{5B802F1D-FE4C-4E16-8ABD-FEF834CE5A1E}" type="pres">
      <dgm:prSet presAssocID="{BF4A13D0-AD5F-4145-9935-92F9F82E650F}" presName="sibTrans" presStyleLbl="sibTrans2D1" presStyleIdx="1" presStyleCnt="2"/>
      <dgm:spPr/>
    </dgm:pt>
    <dgm:pt modelId="{F177D504-DA9C-4A73-8B45-5FD9A165EDE5}" type="pres">
      <dgm:prSet presAssocID="{BF4A13D0-AD5F-4145-9935-92F9F82E650F}" presName="connTx" presStyleCnt="0"/>
      <dgm:spPr/>
    </dgm:pt>
    <dgm:pt modelId="{53E31C63-F9E9-430C-AACC-0BAFB5D87822}" type="pres">
      <dgm:prSet presAssocID="{FE8AAE64-11A0-41F1-9C7E-CC6E3E0B39DC}" presName="composite" presStyleCnt="0"/>
      <dgm:spPr/>
    </dgm:pt>
    <dgm:pt modelId="{3A5A46E6-4EE1-48E7-9B96-28A39E2A83FB}" type="pres">
      <dgm:prSet presAssocID="{FE8AAE64-11A0-41F1-9C7E-CC6E3E0B39DC}" presName="parTx" presStyleCnt="0">
        <dgm:presLayoutVars>
          <dgm:chMax val="0"/>
          <dgm:chPref val="0"/>
          <dgm:bulletEnabled val="1"/>
        </dgm:presLayoutVars>
      </dgm:prSet>
      <dgm:spPr/>
    </dgm:pt>
    <dgm:pt modelId="{CF19DE97-00D4-49FD-994E-44B06555A4E1}" type="pres">
      <dgm:prSet presAssocID="{FE8AAE64-11A0-41F1-9C7E-CC6E3E0B39DC}" presName="parSh" presStyleLbl="node1" presStyleIdx="2" presStyleCnt="3"/>
      <dgm:spPr/>
    </dgm:pt>
    <dgm:pt modelId="{5B46CD30-644A-42E1-BEAA-50D0C6BFF157}" type="pres">
      <dgm:prSet presAssocID="{FE8AAE64-11A0-41F1-9C7E-CC6E3E0B39DC}" presName="desTx" presStyleLbl="fgAcc1" presStyleIdx="2" presStyleCnt="3">
        <dgm:presLayoutVars>
          <dgm:bulletEnabled val="1"/>
        </dgm:presLayoutVars>
      </dgm:prSet>
      <dgm:spPr/>
    </dgm:pt>
  </dgm:ptLst>
  <dgm:cxnLst>
    <dgm:cxn modelId="{C7D1300D-AD8C-4A1C-987D-3B570A81A428}" srcId="{DC82BD20-42A7-452C-ACEC-7F7C6BF12F28}" destId="{1EA00E27-3106-4C97-9A67-A2DE3F19C123}" srcOrd="0" destOrd="0" parTransId="{BE45214C-923E-4891-A08D-F3C34928DFFD}" sibTransId="{F6811F95-EB84-477F-89A5-EB6DDCB21FED}"/>
    <dgm:cxn modelId="{31507AD6-EC3D-4E57-B005-B15B34CFE578}" srcId="{1EA00E27-3106-4C97-9A67-A2DE3F19C123}" destId="{AFD96F92-75FD-4E7E-BB7A-C1BF7DE2F906}" srcOrd="0" destOrd="0" parTransId="{0A45036D-20A5-4CEE-B838-F2501A50438C}" sibTransId="{186433E7-054C-48A3-BD6E-96D11F79539F}"/>
    <dgm:cxn modelId="{11114DAB-1A60-44AC-8344-40F1E2A32BB8}" srcId="{DC82BD20-42A7-452C-ACEC-7F7C6BF12F28}" destId="{9A22008D-DB67-468F-8D19-E0EB9785319C}" srcOrd="1" destOrd="0" parTransId="{86B0667D-F629-48B6-ABD7-88F969E9D837}" sibTransId="{BF4A13D0-AD5F-4145-9935-92F9F82E650F}"/>
    <dgm:cxn modelId="{C6238092-32FD-4F55-80CC-AAE3572A2B8B}" srcId="{9A22008D-DB67-468F-8D19-E0EB9785319C}" destId="{1BDD31B1-A970-4F0D-9709-0CE6B4279A67}" srcOrd="0" destOrd="1" parTransId="{0901C7B8-D98E-4EEB-A9A9-9AD0795B10A1}" sibTransId="{7ECF80C8-5203-426C-B470-19D150261688}"/>
    <dgm:cxn modelId="{801201F6-8BB4-4DB4-B1B9-A31F95AE092C}" srcId="{9A22008D-DB67-468F-8D19-E0EB9785319C}" destId="{1EA1A1F8-ABFA-4C38-BAC3-5278602F9542}" srcOrd="1" destOrd="1" parTransId="{426D4394-039D-47CF-8D1B-D411033B4B9E}" sibTransId="{D3CACBB6-606D-42C0-84CD-39471EB889E3}"/>
    <dgm:cxn modelId="{5FBC0AE9-4226-411C-901C-A6C142540952}" srcId="{9A22008D-DB67-468F-8D19-E0EB9785319C}" destId="{B84BC503-0A56-425D-8F4A-268D3C61A0D8}" srcOrd="2" destOrd="1" parTransId="{339474A5-4393-4C41-8210-DB77E360BF46}" sibTransId="{783FF2EC-03CF-4D05-91BA-2919CDCBDBE5}"/>
    <dgm:cxn modelId="{B7790340-6982-4AA5-ACB0-3F30ED0B52EE}" srcId="{9A22008D-DB67-468F-8D19-E0EB9785319C}" destId="{68629A45-8CB0-4D7D-A326-8451CF26109A}" srcOrd="3" destOrd="1" parTransId="{C1ACF636-2359-4D07-A259-33DFB7BF8E83}" sibTransId="{69888519-5992-4E63-AD11-0D44A3622087}"/>
    <dgm:cxn modelId="{7A2EB2A8-AD22-4BE7-8600-A6605FDF0C90}" srcId="{9A22008D-DB67-468F-8D19-E0EB9785319C}" destId="{732D67D7-22AA-4680-9B53-76A52A63E785}" srcOrd="4" destOrd="1" parTransId="{86E7DBB6-B330-41C9-BF67-97CE73D21256}" sibTransId="{AF0BB262-8C3F-4D46-A8E5-45A6C6727DE3}"/>
    <dgm:cxn modelId="{B0C97FBB-5132-4642-82B6-672AD832D55B}" srcId="{9A22008D-DB67-468F-8D19-E0EB9785319C}" destId="{D2E8EC4E-5F4A-4864-9802-F4EC1C21CB69}" srcOrd="5" destOrd="1" parTransId="{81EDEF19-A63B-4D69-B11E-96F24BF4D169}" sibTransId="{7E76DAC9-52D5-44BA-9A98-67CDD69FA1BE}"/>
    <dgm:cxn modelId="{93FBA1B3-53C5-4F89-8441-8841F400F208}" srcId="{9A22008D-DB67-468F-8D19-E0EB9785319C}" destId="{67D482A5-ACA4-4347-BB14-DB035F9E3D81}" srcOrd="6" destOrd="1" parTransId="{4DA96A1B-F912-487D-92AA-EBE5E0210E67}" sibTransId="{4F83CFF4-E63D-4B3F-94B3-44E8CB1B076E}"/>
    <dgm:cxn modelId="{FDA8F453-5B30-4FC7-80E6-EE5CC1B350F9}" srcId="{9A22008D-DB67-468F-8D19-E0EB9785319C}" destId="{4FE957D7-9D7D-4D72-B892-F8CFA9411E85}" srcOrd="7" destOrd="1" parTransId="{A492D642-D16B-4AF5-8875-2DDC9B1166EF}" sibTransId="{67CA4480-44B2-4B4C-A7E5-7D31FBCF8A52}"/>
    <dgm:cxn modelId="{A8BBECE0-1D8D-4FB8-8B8B-FA27EB1D1E9C}" srcId="{9A22008D-DB67-468F-8D19-E0EB9785319C}" destId="{9741D4D0-7EF8-440E-9D85-37447D223EE8}" srcOrd="8" destOrd="1" parTransId="{CCAAF8E8-7CC1-433A-8D83-539950F74B79}" sibTransId="{B7AD1183-FCEF-4762-BC28-6B11223BBA8B}"/>
    <dgm:cxn modelId="{06831289-DBAB-45CD-922F-E7AA9CF1D67F}" srcId="{DC82BD20-42A7-452C-ACEC-7F7C6BF12F28}" destId="{FE8AAE64-11A0-41F1-9C7E-CC6E3E0B39DC}" srcOrd="2" destOrd="0" parTransId="{E27434A5-7957-4C96-887E-44C0CB06F24C}" sibTransId="{089482CE-FAD2-477D-AAEF-2A63C29DF8BC}"/>
    <dgm:cxn modelId="{82891D5B-31D6-4F93-AA6A-29D2C0BF1D8D}" srcId="{FE8AAE64-11A0-41F1-9C7E-CC6E3E0B39DC}" destId="{FA67B6D5-B0F8-42C1-AB44-0AB0F3260297}" srcOrd="0" destOrd="2" parTransId="{89C7AFED-148D-4D70-87D9-03C77333C87C}" sibTransId="{712D3806-D809-412E-9423-6752D2325806}"/>
    <dgm:cxn modelId="{A672F9C3-8563-4C37-9ABE-112758911580}" type="presOf" srcId="{DC82BD20-42A7-452C-ACEC-7F7C6BF12F28}" destId="{43770694-35E3-46DB-B92C-479EA7B29441}" srcOrd="0" destOrd="0" presId="urn:microsoft.com/office/officeart/2005/8/layout/process3"/>
    <dgm:cxn modelId="{76341AAC-E0FA-4D44-9BA9-89177918ADCA}" type="presParOf" srcId="{43770694-35E3-46DB-B92C-479EA7B29441}" destId="{1A310B61-81F7-4E52-9E2B-9016DD45D48B}" srcOrd="0" destOrd="0" presId="urn:microsoft.com/office/officeart/2005/8/layout/process3"/>
    <dgm:cxn modelId="{05D851BF-F130-480A-B7C9-22DF590528E7}" type="presParOf" srcId="{1A310B61-81F7-4E52-9E2B-9016DD45D48B}" destId="{5F14A203-A30E-42DE-9719-32E848A67DCF}" srcOrd="0" destOrd="0" presId="urn:microsoft.com/office/officeart/2005/8/layout/process3"/>
    <dgm:cxn modelId="{5A8F2DDC-8B0A-4992-B64C-0DD2B7563BE4}" type="presOf" srcId="{1EA00E27-3106-4C97-9A67-A2DE3F19C123}" destId="{5F14A203-A30E-42DE-9719-32E848A67DCF}" srcOrd="1" destOrd="0" presId="urn:microsoft.com/office/officeart/2005/8/layout/process3"/>
    <dgm:cxn modelId="{C950E47A-0489-4B65-BAAE-C71F05E08901}" type="presParOf" srcId="{1A310B61-81F7-4E52-9E2B-9016DD45D48B}" destId="{1AF38AA8-3F2D-423F-8467-8FB2A4C37AD8}" srcOrd="1" destOrd="0" presId="urn:microsoft.com/office/officeart/2005/8/layout/process3"/>
    <dgm:cxn modelId="{CA42F190-DCCA-4F35-AF3C-EE7FC336681F}" type="presOf" srcId="{1EA00E27-3106-4C97-9A67-A2DE3F19C123}" destId="{1AF38AA8-3F2D-423F-8467-8FB2A4C37AD8}" srcOrd="0" destOrd="0" presId="urn:microsoft.com/office/officeart/2005/8/layout/process3"/>
    <dgm:cxn modelId="{DF553C8A-7B2E-4325-83B9-08D6581763C3}" type="presParOf" srcId="{1A310B61-81F7-4E52-9E2B-9016DD45D48B}" destId="{E7FD9A14-2040-4763-8C0C-E07988C711E2}" srcOrd="2" destOrd="0" presId="urn:microsoft.com/office/officeart/2005/8/layout/process3"/>
    <dgm:cxn modelId="{F525FB83-9B50-4CBD-AA94-15FCD9505C35}" type="presOf" srcId="{AFD96F92-75FD-4E7E-BB7A-C1BF7DE2F906}" destId="{E7FD9A14-2040-4763-8C0C-E07988C711E2}" srcOrd="0" destOrd="0" presId="urn:microsoft.com/office/officeart/2005/8/layout/process3"/>
    <dgm:cxn modelId="{866F353E-BD6F-4B6F-A4A3-EC1D9707E626}" type="presParOf" srcId="{43770694-35E3-46DB-B92C-479EA7B29441}" destId="{D246B5AD-110B-4BDB-A7AD-B0E6B5DC8E09}" srcOrd="1" destOrd="0" presId="urn:microsoft.com/office/officeart/2005/8/layout/process3"/>
    <dgm:cxn modelId="{EC9F60CF-6FD2-4C59-A044-14D7650897F4}" type="presOf" srcId="{F6811F95-EB84-477F-89A5-EB6DDCB21FED}" destId="{D246B5AD-110B-4BDB-A7AD-B0E6B5DC8E09}" srcOrd="0" destOrd="0" presId="urn:microsoft.com/office/officeart/2005/8/layout/process3"/>
    <dgm:cxn modelId="{CBA3727F-5A1E-4A93-91D0-48B6E9EC2E40}" type="presParOf" srcId="{D246B5AD-110B-4BDB-A7AD-B0E6B5DC8E09}" destId="{97F82079-5A8A-448A-9502-E57BC42BA960}" srcOrd="0" destOrd="1" presId="urn:microsoft.com/office/officeart/2005/8/layout/process3"/>
    <dgm:cxn modelId="{5F5684E5-CF7F-48A0-92CA-65C2161D353C}" type="presOf" srcId="{F6811F95-EB84-477F-89A5-EB6DDCB21FED}" destId="{97F82079-5A8A-448A-9502-E57BC42BA960}" srcOrd="1" destOrd="0" presId="urn:microsoft.com/office/officeart/2005/8/layout/process3"/>
    <dgm:cxn modelId="{ED585B9A-328A-485C-897F-E08C28C0FBF0}" type="presParOf" srcId="{43770694-35E3-46DB-B92C-479EA7B29441}" destId="{8F54D6C6-86A8-4644-B0AC-50D0417FC5EB}" srcOrd="2" destOrd="0" presId="urn:microsoft.com/office/officeart/2005/8/layout/process3"/>
    <dgm:cxn modelId="{1AB1B277-3356-42A0-8E48-00D192A7BB62}" type="presParOf" srcId="{8F54D6C6-86A8-4644-B0AC-50D0417FC5EB}" destId="{62E78E30-8305-4899-B540-8F061D369679}" srcOrd="0" destOrd="2" presId="urn:microsoft.com/office/officeart/2005/8/layout/process3"/>
    <dgm:cxn modelId="{E1E1F7C9-18D3-44EB-B2DB-3B8E9C0CB856}" type="presOf" srcId="{9A22008D-DB67-468F-8D19-E0EB9785319C}" destId="{62E78E30-8305-4899-B540-8F061D369679}" srcOrd="1" destOrd="0" presId="urn:microsoft.com/office/officeart/2005/8/layout/process3"/>
    <dgm:cxn modelId="{975BBD50-3471-4CEA-9148-C31FCA355A6D}" type="presParOf" srcId="{8F54D6C6-86A8-4644-B0AC-50D0417FC5EB}" destId="{60E80879-4001-44A5-8827-65450BCC9693}" srcOrd="1" destOrd="2" presId="urn:microsoft.com/office/officeart/2005/8/layout/process3"/>
    <dgm:cxn modelId="{5D1AAC6E-5E6B-4CD8-A7C3-1B14EF1386B2}" type="presOf" srcId="{9A22008D-DB67-468F-8D19-E0EB9785319C}" destId="{60E80879-4001-44A5-8827-65450BCC9693}" srcOrd="0" destOrd="0" presId="urn:microsoft.com/office/officeart/2005/8/layout/process3"/>
    <dgm:cxn modelId="{96EDA7BE-5988-473C-82F5-09D4E5D57E61}" type="presParOf" srcId="{8F54D6C6-86A8-4644-B0AC-50D0417FC5EB}" destId="{43D5C9D7-5A17-4A34-AF6F-D95969438845}" srcOrd="2" destOrd="2" presId="urn:microsoft.com/office/officeart/2005/8/layout/process3"/>
    <dgm:cxn modelId="{C2ABA12A-A2B6-4175-86A5-3B941598CDB7}" type="presOf" srcId="{1BDD31B1-A970-4F0D-9709-0CE6B4279A67}" destId="{43D5C9D7-5A17-4A34-AF6F-D95969438845}" srcOrd="0" destOrd="0" presId="urn:microsoft.com/office/officeart/2005/8/layout/process3"/>
    <dgm:cxn modelId="{D845D051-06B4-40E4-BDB1-0B8FEA07C485}" type="presOf" srcId="{1EA1A1F8-ABFA-4C38-BAC3-5278602F9542}" destId="{43D5C9D7-5A17-4A34-AF6F-D95969438845}" srcOrd="0" destOrd="1" presId="urn:microsoft.com/office/officeart/2005/8/layout/process3"/>
    <dgm:cxn modelId="{CD6BFF6A-DE8E-4ACD-9FE9-30D5CCCA25A0}" type="presOf" srcId="{B84BC503-0A56-425D-8F4A-268D3C61A0D8}" destId="{43D5C9D7-5A17-4A34-AF6F-D95969438845}" srcOrd="0" destOrd="2" presId="urn:microsoft.com/office/officeart/2005/8/layout/process3"/>
    <dgm:cxn modelId="{771030A8-0B14-4CA7-89E2-27D6DA9DEFB6}" type="presOf" srcId="{68629A45-8CB0-4D7D-A326-8451CF26109A}" destId="{43D5C9D7-5A17-4A34-AF6F-D95969438845}" srcOrd="0" destOrd="3" presId="urn:microsoft.com/office/officeart/2005/8/layout/process3"/>
    <dgm:cxn modelId="{44AA08B1-F41A-4295-A520-E96376353D6E}" type="presOf" srcId="{732D67D7-22AA-4680-9B53-76A52A63E785}" destId="{43D5C9D7-5A17-4A34-AF6F-D95969438845}" srcOrd="0" destOrd="4" presId="urn:microsoft.com/office/officeart/2005/8/layout/process3"/>
    <dgm:cxn modelId="{A1CADA3C-FC52-41FF-AF67-C75F66194D23}" type="presOf" srcId="{D2E8EC4E-5F4A-4864-9802-F4EC1C21CB69}" destId="{43D5C9D7-5A17-4A34-AF6F-D95969438845}" srcOrd="0" destOrd="5" presId="urn:microsoft.com/office/officeart/2005/8/layout/process3"/>
    <dgm:cxn modelId="{4F58E1B9-43D6-400A-95BD-E4EF286D38C0}" type="presOf" srcId="{67D482A5-ACA4-4347-BB14-DB035F9E3D81}" destId="{43D5C9D7-5A17-4A34-AF6F-D95969438845}" srcOrd="0" destOrd="6" presId="urn:microsoft.com/office/officeart/2005/8/layout/process3"/>
    <dgm:cxn modelId="{8CAEED33-9206-4887-BBB6-590F6318C859}" type="presOf" srcId="{4FE957D7-9D7D-4D72-B892-F8CFA9411E85}" destId="{43D5C9D7-5A17-4A34-AF6F-D95969438845}" srcOrd="0" destOrd="7" presId="urn:microsoft.com/office/officeart/2005/8/layout/process3"/>
    <dgm:cxn modelId="{32070F5E-DEE0-46A2-B16D-55172A1E4A27}" type="presOf" srcId="{9741D4D0-7EF8-440E-9D85-37447D223EE8}" destId="{43D5C9D7-5A17-4A34-AF6F-D95969438845}" srcOrd="0" destOrd="8" presId="urn:microsoft.com/office/officeart/2005/8/layout/process3"/>
    <dgm:cxn modelId="{AC38C1B4-F5E3-426B-B847-F09BCDBC2A7E}" type="presParOf" srcId="{43770694-35E3-46DB-B92C-479EA7B29441}" destId="{5B802F1D-FE4C-4E16-8ABD-FEF834CE5A1E}" srcOrd="3" destOrd="0" presId="urn:microsoft.com/office/officeart/2005/8/layout/process3"/>
    <dgm:cxn modelId="{4140494E-98E4-46CE-94BC-23B65AE76901}" type="presOf" srcId="{BF4A13D0-AD5F-4145-9935-92F9F82E650F}" destId="{5B802F1D-FE4C-4E16-8ABD-FEF834CE5A1E}" srcOrd="0" destOrd="0" presId="urn:microsoft.com/office/officeart/2005/8/layout/process3"/>
    <dgm:cxn modelId="{CD1051F5-10AA-4B83-9FD0-15A59AA74AF8}" type="presParOf" srcId="{5B802F1D-FE4C-4E16-8ABD-FEF834CE5A1E}" destId="{F177D504-DA9C-4A73-8B45-5FD9A165EDE5}" srcOrd="0" destOrd="3" presId="urn:microsoft.com/office/officeart/2005/8/layout/process3"/>
    <dgm:cxn modelId="{14E1524C-FE38-42A3-B8DC-8B95EF1D9C7A}" type="presOf" srcId="{BF4A13D0-AD5F-4145-9935-92F9F82E650F}" destId="{F177D504-DA9C-4A73-8B45-5FD9A165EDE5}" srcOrd="1" destOrd="0" presId="urn:microsoft.com/office/officeart/2005/8/layout/process3"/>
    <dgm:cxn modelId="{DFB1E39E-CD3F-4052-B710-6A138475CCF4}" type="presParOf" srcId="{43770694-35E3-46DB-B92C-479EA7B29441}" destId="{53E31C63-F9E9-430C-AACC-0BAFB5D87822}" srcOrd="4" destOrd="0" presId="urn:microsoft.com/office/officeart/2005/8/layout/process3"/>
    <dgm:cxn modelId="{8ED6DB54-3004-4C7D-8B97-0D8B09CF31AC}" type="presParOf" srcId="{53E31C63-F9E9-430C-AACC-0BAFB5D87822}" destId="{3A5A46E6-4EE1-48E7-9B96-28A39E2A83FB}" srcOrd="0" destOrd="4" presId="urn:microsoft.com/office/officeart/2005/8/layout/process3"/>
    <dgm:cxn modelId="{A7298A79-BD41-47CF-9CD2-D53405855BD3}" type="presOf" srcId="{FE8AAE64-11A0-41F1-9C7E-CC6E3E0B39DC}" destId="{3A5A46E6-4EE1-48E7-9B96-28A39E2A83FB}" srcOrd="1" destOrd="0" presId="urn:microsoft.com/office/officeart/2005/8/layout/process3"/>
    <dgm:cxn modelId="{F4B78102-95B2-4B82-8A7C-330DBB8D1318}" type="presParOf" srcId="{53E31C63-F9E9-430C-AACC-0BAFB5D87822}" destId="{CF19DE97-00D4-49FD-994E-44B06555A4E1}" srcOrd="1" destOrd="4" presId="urn:microsoft.com/office/officeart/2005/8/layout/process3"/>
    <dgm:cxn modelId="{C1EF5053-4F69-47FB-833A-6AF782FEE048}" type="presOf" srcId="{FE8AAE64-11A0-41F1-9C7E-CC6E3E0B39DC}" destId="{CF19DE97-00D4-49FD-994E-44B06555A4E1}" srcOrd="0" destOrd="0" presId="urn:microsoft.com/office/officeart/2005/8/layout/process3"/>
    <dgm:cxn modelId="{4CA504DC-98D4-4BE0-84D4-97065D413136}" type="presParOf" srcId="{53E31C63-F9E9-430C-AACC-0BAFB5D87822}" destId="{5B46CD30-644A-42E1-BEAA-50D0C6BFF157}" srcOrd="2" destOrd="4" presId="urn:microsoft.com/office/officeart/2005/8/layout/process3"/>
    <dgm:cxn modelId="{31F45EF7-6D66-48A1-BF3E-C8462621511E}" type="presOf" srcId="{FA67B6D5-B0F8-42C1-AB44-0AB0F3260297}" destId="{5B46CD30-644A-42E1-BEAA-50D0C6BFF157}" srcOrd="0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82BD20-42A7-452C-ACEC-7F7C6BF12F28}" type="doc">
      <dgm:prSet loTypeId="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A00E27-3106-4C97-9A67-A2DE3F19C123}">
      <dgm:prSet phldrT="[Text]"/>
      <dgm:spPr/>
      <dgm:t>
        <a:bodyPr/>
        <a:lstStyle/>
        <a:p>
          <a:r>
            <a:rPr lang="zh-CN" altLang="en-US" dirty="0"/>
            <a:t>自动化传输</a:t>
          </a:r>
          <a:endParaRPr lang="en-US" dirty="0"/>
        </a:p>
      </dgm:t>
    </dgm:pt>
    <dgm:pt modelId="{BE45214C-923E-4891-A08D-F3C34928DFFD}" cxnId="{AB3273A8-E9E2-4D06-A10A-36249F8442D8}" type="parTrans">
      <dgm:prSet/>
      <dgm:spPr/>
      <dgm:t>
        <a:bodyPr/>
        <a:lstStyle/>
        <a:p>
          <a:endParaRPr lang="en-US"/>
        </a:p>
      </dgm:t>
    </dgm:pt>
    <dgm:pt modelId="{F6811F95-EB84-477F-89A5-EB6DDCB21FED}" cxnId="{AB3273A8-E9E2-4D06-A10A-36249F8442D8}" type="sibTrans">
      <dgm:prSet/>
      <dgm:spPr/>
      <dgm:t>
        <a:bodyPr/>
        <a:lstStyle/>
        <a:p>
          <a:endParaRPr lang="en-US"/>
        </a:p>
      </dgm:t>
    </dgm:pt>
    <dgm:pt modelId="{AFD96F92-75FD-4E7E-BB7A-C1BF7DE2F906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AS2</a:t>
          </a:r>
          <a:endParaRPr lang="en-US" dirty="0"/>
        </a:p>
      </dgm:t>
    </dgm:pt>
    <dgm:pt modelId="{0A45036D-20A5-4CEE-B838-F2501A50438C}" cxnId="{21D86BD4-FAB1-4479-A765-294CD422DFF1}" type="parTrans">
      <dgm:prSet/>
      <dgm:spPr/>
      <dgm:t>
        <a:bodyPr/>
        <a:lstStyle/>
        <a:p>
          <a:endParaRPr lang="en-US"/>
        </a:p>
      </dgm:t>
    </dgm:pt>
    <dgm:pt modelId="{186433E7-054C-48A3-BD6E-96D11F79539F}" cxnId="{21D86BD4-FAB1-4479-A765-294CD422DFF1}" type="sibTrans">
      <dgm:prSet/>
      <dgm:spPr/>
      <dgm:t>
        <a:bodyPr/>
        <a:lstStyle/>
        <a:p>
          <a:endParaRPr lang="en-US"/>
        </a:p>
      </dgm:t>
    </dgm:pt>
    <dgm:pt modelId="{A1BE920C-3E77-478B-9839-8661CBCA44E9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OFTP2</a:t>
          </a:r>
          <a:endParaRPr lang="en-US" dirty="0"/>
        </a:p>
      </dgm:t>
    </dgm:pt>
    <dgm:pt modelId="{7E8ED582-7DCC-4ACB-882C-98A4A192C3BF}" cxnId="{8D72548D-879E-4870-838F-F670DBF165AE}" type="parTrans">
      <dgm:prSet/>
      <dgm:spPr/>
    </dgm:pt>
    <dgm:pt modelId="{E630E5D7-3173-49E0-995F-37B74640D552}" cxnId="{8D72548D-879E-4870-838F-F670DBF165AE}" type="sibTrans">
      <dgm:prSet/>
      <dgm:spPr/>
    </dgm:pt>
    <dgm:pt modelId="{6F3147C9-55C9-4FB9-ABF4-5A8779818B0C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FTPS</a:t>
          </a:r>
          <a:r>
            <a:rPr lang="en-US" dirty="0"/>
            <a:t/>
          </a:r>
          <a:endParaRPr lang="en-US" dirty="0"/>
        </a:p>
      </dgm:t>
    </dgm:pt>
    <dgm:pt modelId="{51C04E3B-F9DE-4F8C-B4D6-129071769457}" cxnId="{7D929BCE-0A88-4368-BBF4-9C6E2B032F02}" type="parTrans">
      <dgm:prSet/>
      <dgm:spPr/>
    </dgm:pt>
    <dgm:pt modelId="{112D8BD4-CFEF-4561-9CB2-A51DE1FD9012}" cxnId="{7D929BCE-0A88-4368-BBF4-9C6E2B032F02}" type="sibTrans">
      <dgm:prSet/>
      <dgm:spPr/>
    </dgm:pt>
    <dgm:pt modelId="{9A22008D-DB67-468F-8D19-E0EB9785319C}">
      <dgm:prSet phldrT="[Text]"/>
      <dgm:spPr/>
      <dgm:t>
        <a:bodyPr/>
        <a:lstStyle/>
        <a:p>
          <a:r>
            <a:rPr lang="zh-CN" altLang="en-US" dirty="0"/>
            <a:t>格式转换</a:t>
          </a:r>
          <a:endParaRPr lang="en-US" dirty="0"/>
        </a:p>
      </dgm:t>
    </dgm:pt>
    <dgm:pt modelId="{86B0667D-F629-48B6-ABD7-88F969E9D837}" cxnId="{10B6CE0D-61FD-489C-992C-5AB9A8C04367}" type="parTrans">
      <dgm:prSet/>
      <dgm:spPr/>
      <dgm:t>
        <a:bodyPr/>
        <a:lstStyle/>
        <a:p>
          <a:endParaRPr lang="en-US"/>
        </a:p>
      </dgm:t>
    </dgm:pt>
    <dgm:pt modelId="{BF4A13D0-AD5F-4145-9935-92F9F82E650F}" cxnId="{10B6CE0D-61FD-489C-992C-5AB9A8C04367}" type="sibTrans">
      <dgm:prSet/>
      <dgm:spPr/>
      <dgm:t>
        <a:bodyPr/>
        <a:lstStyle/>
        <a:p>
          <a:endParaRPr lang="en-US"/>
        </a:p>
      </dgm:t>
    </dgm:pt>
    <dgm:pt modelId="{1BDD31B1-A970-4F0D-9709-0CE6B4279A6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DELFOR</a:t>
          </a:r>
          <a:r>
            <a:rPr lang="en-US" altLang="zh-CN" dirty="0"/>
            <a:t> </a:t>
          </a:r>
          <a:r>
            <a:rPr lang="en-US" altLang="zh-CN" dirty="0"/>
            <a:t/>
          </a:r>
          <a:endParaRPr lang="en-US" altLang="zh-CN" dirty="0"/>
        </a:p>
      </dgm:t>
    </dgm:pt>
    <dgm:pt modelId="{0901C7B8-D98E-4EEB-A9A9-9AD0795B10A1}" cxnId="{075D9A07-1561-4082-9631-425DF7F65DAB}" type="parTrans">
      <dgm:prSet/>
      <dgm:spPr/>
      <dgm:t>
        <a:bodyPr/>
        <a:lstStyle/>
        <a:p>
          <a:endParaRPr lang="en-US"/>
        </a:p>
      </dgm:t>
    </dgm:pt>
    <dgm:pt modelId="{7ECF80C8-5203-426C-B470-19D150261688}" cxnId="{075D9A07-1561-4082-9631-425DF7F65DAB}" type="sibTrans">
      <dgm:prSet/>
      <dgm:spPr/>
      <dgm:t>
        <a:bodyPr/>
        <a:lstStyle/>
        <a:p>
          <a:endParaRPr lang="en-US"/>
        </a:p>
      </dgm:t>
    </dgm:pt>
    <dgm:pt modelId="{2A18A361-4DCF-4179-8865-4A89F6C6DF76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DELJIT</a:t>
          </a:r>
          <a:r>
            <a:rPr lang="en-US" dirty="0"/>
            <a:t/>
          </a:r>
          <a:endParaRPr lang="en-US" dirty="0"/>
        </a:p>
      </dgm:t>
    </dgm:pt>
    <dgm:pt modelId="{93346703-51B3-4554-8473-D22C95450C63}" cxnId="{77606F27-3ED0-43B3-9365-774AA7FF366F}" type="parTrans">
      <dgm:prSet/>
      <dgm:spPr/>
    </dgm:pt>
    <dgm:pt modelId="{2E17921B-79EB-4894-ABF2-BA59B5AE7C90}" cxnId="{77606F27-3ED0-43B3-9365-774AA7FF366F}" type="sibTrans">
      <dgm:prSet/>
      <dgm:spPr/>
    </dgm:pt>
    <dgm:pt modelId="{52F61563-EFD5-4B8E-A003-9D8607CD9C79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ORDRES</a:t>
          </a:r>
          <a:r>
            <a:rPr lang="en-US" dirty="0"/>
            <a:t/>
          </a:r>
          <a:endParaRPr lang="en-US" dirty="0"/>
        </a:p>
      </dgm:t>
    </dgm:pt>
    <dgm:pt modelId="{E84B388A-B022-409A-8D71-C6F32464BBF9}" cxnId="{3D1D1C2E-C3D0-40F5-98B3-D24E7F6C424E}" type="parTrans">
      <dgm:prSet/>
      <dgm:spPr/>
    </dgm:pt>
    <dgm:pt modelId="{0920BE82-94A1-41A0-9D96-2A0B55EAE430}" cxnId="{3D1D1C2E-C3D0-40F5-98B3-D24E7F6C424E}" type="sibTrans">
      <dgm:prSet/>
      <dgm:spPr/>
    </dgm:pt>
    <dgm:pt modelId="{0BB97399-3AA0-4CFA-81FB-3351ABD49A05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ORDCHG</a:t>
          </a:r>
          <a:r>
            <a:rPr lang="en-US" dirty="0"/>
            <a:t/>
          </a:r>
          <a:endParaRPr lang="en-US" dirty="0"/>
        </a:p>
      </dgm:t>
    </dgm:pt>
    <dgm:pt modelId="{6BAAAB49-08A4-4B37-BADF-3CB616258881}" cxnId="{BF12AFD9-0D31-4130-9C5C-074638304E58}" type="parTrans">
      <dgm:prSet/>
      <dgm:spPr/>
    </dgm:pt>
    <dgm:pt modelId="{4E0264A4-C0B7-440D-9327-A78988D6C50F}" cxnId="{BF12AFD9-0D31-4130-9C5C-074638304E58}" type="sibTrans">
      <dgm:prSet/>
      <dgm:spPr/>
    </dgm:pt>
    <dgm:pt modelId="{4DA748A7-D78A-44F0-92EE-07AFACB6CA3F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DESADV</a:t>
          </a:r>
          <a:r>
            <a:rPr lang="en-US" altLang="zh-CN" dirty="0"/>
            <a:t/>
          </a:r>
          <a:endParaRPr lang="en-US" altLang="zh-CN" dirty="0"/>
        </a:p>
      </dgm:t>
    </dgm:pt>
    <dgm:pt modelId="{03E0A366-C625-4AF3-BB28-7A837D083D4D}" cxnId="{DA806207-4EDF-4603-BE85-79B30287F645}" type="parTrans">
      <dgm:prSet/>
      <dgm:spPr/>
    </dgm:pt>
    <dgm:pt modelId="{D2B7E680-960E-4473-9928-8B7D234B0106}" cxnId="{DA806207-4EDF-4603-BE85-79B30287F645}" type="sibTrans">
      <dgm:prSet/>
      <dgm:spPr/>
    </dgm:pt>
    <dgm:pt modelId="{2ED181FB-F456-4966-A3F6-0E4573EEF8E9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RECADV</a:t>
          </a:r>
          <a:r>
            <a:rPr lang="en-US" dirty="0"/>
            <a:t/>
          </a:r>
          <a:endParaRPr lang="en-US" dirty="0"/>
        </a:p>
      </dgm:t>
    </dgm:pt>
    <dgm:pt modelId="{01381AC0-06D2-4C7E-A5FC-EB5D8BC96AA1}" cxnId="{0EB5E244-5B6D-406A-861A-CB920D309E51}" type="parTrans">
      <dgm:prSet/>
      <dgm:spPr/>
    </dgm:pt>
    <dgm:pt modelId="{00B177B3-BA60-44C0-861C-C405F3B8E5C0}" cxnId="{0EB5E244-5B6D-406A-861A-CB920D309E51}" type="sibTrans">
      <dgm:prSet/>
      <dgm:spPr/>
    </dgm:pt>
    <dgm:pt modelId="{C120199E-769E-403C-AE76-19D3F6F1BBDB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INVOIC</a:t>
          </a:r>
          <a:endParaRPr lang="en-US" dirty="0"/>
        </a:p>
      </dgm:t>
    </dgm:pt>
    <dgm:pt modelId="{12E4E121-75B1-4858-9E18-E95972714C46}" cxnId="{11C4936D-DEDC-4042-B2A5-E37954245664}" type="parTrans">
      <dgm:prSet/>
      <dgm:spPr/>
    </dgm:pt>
    <dgm:pt modelId="{5E6FD20D-0CED-4DC6-9093-3B1E13235B1C}" cxnId="{11C4936D-DEDC-4042-B2A5-E37954245664}" type="sibTrans">
      <dgm:prSet/>
      <dgm:spPr/>
    </dgm:pt>
    <dgm:pt modelId="{FE8AAE64-11A0-41F1-9C7E-CC6E3E0B39DC}">
      <dgm:prSet phldrT="[Text]"/>
      <dgm:spPr/>
      <dgm:t>
        <a:bodyPr/>
        <a:lstStyle/>
        <a:p>
          <a:r>
            <a:rPr lang="zh-CN" altLang="en-US" dirty="0"/>
            <a:t>系统集成</a:t>
          </a:r>
          <a:endParaRPr lang="en-US" dirty="0"/>
        </a:p>
      </dgm:t>
    </dgm:pt>
    <dgm:pt modelId="{E27434A5-7957-4C96-887E-44C0CB06F24C}" cxnId="{33C56E09-BA6A-4A2B-BBDA-89FBB67D157B}" type="parTrans">
      <dgm:prSet/>
      <dgm:spPr/>
      <dgm:t>
        <a:bodyPr/>
        <a:lstStyle/>
        <a:p>
          <a:endParaRPr lang="en-US"/>
        </a:p>
      </dgm:t>
    </dgm:pt>
    <dgm:pt modelId="{089482CE-FAD2-477D-AAEF-2A63C29DF8BC}" cxnId="{33C56E09-BA6A-4A2B-BBDA-89FBB67D157B}" type="sibTrans">
      <dgm:prSet/>
      <dgm:spPr/>
      <dgm:t>
        <a:bodyPr/>
        <a:lstStyle/>
        <a:p>
          <a:endParaRPr lang="en-US"/>
        </a:p>
      </dgm:t>
    </dgm:pt>
    <dgm:pt modelId="{FA67B6D5-B0F8-42C1-AB44-0AB0F326029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API</a:t>
          </a:r>
          <a:endParaRPr lang="en-US" dirty="0"/>
        </a:p>
      </dgm:t>
    </dgm:pt>
    <dgm:pt modelId="{89C7AFED-148D-4D70-87D9-03C77333C87C}" cxnId="{89E14989-5A96-4659-8D40-18467297B702}" type="parTrans">
      <dgm:prSet/>
      <dgm:spPr/>
      <dgm:t>
        <a:bodyPr/>
        <a:lstStyle/>
        <a:p>
          <a:endParaRPr lang="en-US"/>
        </a:p>
      </dgm:t>
    </dgm:pt>
    <dgm:pt modelId="{712D3806-D809-412E-9423-6752D2325806}" cxnId="{89E14989-5A96-4659-8D40-18467297B702}" type="sibTrans">
      <dgm:prSet/>
      <dgm:spPr/>
      <dgm:t>
        <a:bodyPr/>
        <a:lstStyle/>
        <a:p>
          <a:endParaRPr lang="en-US"/>
        </a:p>
      </dgm:t>
    </dgm:pt>
    <dgm:pt modelId="{3C6A44CC-22EA-41C7-815A-887775A5136A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dirty="0"/>
            <a:t>或</a:t>
          </a:r>
          <a:r>
            <a:rPr lang="zh-CN" altLang="en-US" dirty="0"/>
            <a:t>中间</a:t>
          </a:r>
          <a:r>
            <a:rPr lang="zh-CN" altLang="en-US" dirty="0"/>
            <a:t>数据</a:t>
          </a:r>
          <a:r>
            <a:rPr lang="zh-CN" altLang="en-US" dirty="0"/>
            <a:t>库</a:t>
          </a:r>
          <a:r>
            <a:rPr lang="zh-CN" altLang="en-US" dirty="0"/>
            <a:t>等</a:t>
          </a:r>
          <a:r>
            <a:rPr lang="zh-CN" altLang="en-US" dirty="0"/>
            <a:t/>
          </a:r>
          <a:endParaRPr lang="zh-CN" altLang="en-US" dirty="0"/>
        </a:p>
      </dgm:t>
    </dgm:pt>
    <dgm:pt modelId="{B7317755-C0AA-4D70-9935-864820580655}" cxnId="{3AF755AC-E15F-4788-8D4E-425E0FF35880}" type="parTrans">
      <dgm:prSet/>
      <dgm:spPr/>
    </dgm:pt>
    <dgm:pt modelId="{745D674C-673C-48AC-A6F0-D37D359B578F}" cxnId="{3AF755AC-E15F-4788-8D4E-425E0FF35880}" type="sibTrans">
      <dgm:prSet/>
      <dgm:spPr/>
    </dgm:pt>
    <dgm:pt modelId="{43770694-35E3-46DB-B92C-479EA7B29441}" type="pres">
      <dgm:prSet presAssocID="{DC82BD20-42A7-452C-ACEC-7F7C6BF12F28}" presName="linearFlow" presStyleCnt="0">
        <dgm:presLayoutVars>
          <dgm:dir/>
          <dgm:animLvl val="lvl"/>
          <dgm:resizeHandles val="exact"/>
        </dgm:presLayoutVars>
      </dgm:prSet>
      <dgm:spPr/>
    </dgm:pt>
    <dgm:pt modelId="{1A310B61-81F7-4E52-9E2B-9016DD45D48B}" type="pres">
      <dgm:prSet presAssocID="{1EA00E27-3106-4C97-9A67-A2DE3F19C123}" presName="composite" presStyleCnt="0"/>
      <dgm:spPr/>
    </dgm:pt>
    <dgm:pt modelId="{5F14A203-A30E-42DE-9719-32E848A67DCF}" type="pres">
      <dgm:prSet presAssocID="{1EA00E27-3106-4C97-9A67-A2DE3F19C123}" presName="parTx" presStyleCnt="0">
        <dgm:presLayoutVars>
          <dgm:chMax val="0"/>
          <dgm:chPref val="0"/>
          <dgm:bulletEnabled val="1"/>
        </dgm:presLayoutVars>
      </dgm:prSet>
      <dgm:spPr/>
    </dgm:pt>
    <dgm:pt modelId="{1AF38AA8-3F2D-423F-8467-8FB2A4C37AD8}" type="pres">
      <dgm:prSet presAssocID="{1EA00E27-3106-4C97-9A67-A2DE3F19C123}" presName="parSh" presStyleLbl="node1" presStyleIdx="0" presStyleCnt="3"/>
      <dgm:spPr/>
    </dgm:pt>
    <dgm:pt modelId="{E7FD9A14-2040-4763-8C0C-E07988C711E2}" type="pres">
      <dgm:prSet presAssocID="{1EA00E27-3106-4C97-9A67-A2DE3F19C123}" presName="desTx" presStyleLbl="fgAcc1" presStyleIdx="0" presStyleCnt="3">
        <dgm:presLayoutVars>
          <dgm:bulletEnabled val="1"/>
        </dgm:presLayoutVars>
      </dgm:prSet>
      <dgm:spPr/>
    </dgm:pt>
    <dgm:pt modelId="{D246B5AD-110B-4BDB-A7AD-B0E6B5DC8E09}" type="pres">
      <dgm:prSet presAssocID="{F6811F95-EB84-477F-89A5-EB6DDCB21FED}" presName="sibTrans" presStyleLbl="sibTrans2D1" presStyleIdx="0" presStyleCnt="2"/>
      <dgm:spPr/>
    </dgm:pt>
    <dgm:pt modelId="{97F82079-5A8A-448A-9502-E57BC42BA960}" type="pres">
      <dgm:prSet presAssocID="{F6811F95-EB84-477F-89A5-EB6DDCB21FED}" presName="connTx" presStyleCnt="0"/>
      <dgm:spPr/>
    </dgm:pt>
    <dgm:pt modelId="{8F54D6C6-86A8-4644-B0AC-50D0417FC5EB}" type="pres">
      <dgm:prSet presAssocID="{9A22008D-DB67-468F-8D19-E0EB9785319C}" presName="composite" presStyleCnt="0"/>
      <dgm:spPr/>
    </dgm:pt>
    <dgm:pt modelId="{62E78E30-8305-4899-B540-8F061D369679}" type="pres">
      <dgm:prSet presAssocID="{9A22008D-DB67-468F-8D19-E0EB9785319C}" presName="parTx" presStyleCnt="0">
        <dgm:presLayoutVars>
          <dgm:chMax val="0"/>
          <dgm:chPref val="0"/>
          <dgm:bulletEnabled val="1"/>
        </dgm:presLayoutVars>
      </dgm:prSet>
      <dgm:spPr/>
    </dgm:pt>
    <dgm:pt modelId="{60E80879-4001-44A5-8827-65450BCC9693}" type="pres">
      <dgm:prSet presAssocID="{9A22008D-DB67-468F-8D19-E0EB9785319C}" presName="parSh" presStyleLbl="node1" presStyleIdx="1" presStyleCnt="3"/>
      <dgm:spPr/>
    </dgm:pt>
    <dgm:pt modelId="{43D5C9D7-5A17-4A34-AF6F-D95969438845}" type="pres">
      <dgm:prSet presAssocID="{9A22008D-DB67-468F-8D19-E0EB9785319C}" presName="desTx" presStyleLbl="fgAcc1" presStyleIdx="1" presStyleCnt="3">
        <dgm:presLayoutVars>
          <dgm:bulletEnabled val="1"/>
        </dgm:presLayoutVars>
      </dgm:prSet>
      <dgm:spPr/>
    </dgm:pt>
    <dgm:pt modelId="{5B802F1D-FE4C-4E16-8ABD-FEF834CE5A1E}" type="pres">
      <dgm:prSet presAssocID="{BF4A13D0-AD5F-4145-9935-92F9F82E650F}" presName="sibTrans" presStyleLbl="sibTrans2D1" presStyleIdx="1" presStyleCnt="2"/>
      <dgm:spPr/>
    </dgm:pt>
    <dgm:pt modelId="{F177D504-DA9C-4A73-8B45-5FD9A165EDE5}" type="pres">
      <dgm:prSet presAssocID="{BF4A13D0-AD5F-4145-9935-92F9F82E650F}" presName="connTx" presStyleCnt="0"/>
      <dgm:spPr/>
    </dgm:pt>
    <dgm:pt modelId="{53E31C63-F9E9-430C-AACC-0BAFB5D87822}" type="pres">
      <dgm:prSet presAssocID="{FE8AAE64-11A0-41F1-9C7E-CC6E3E0B39DC}" presName="composite" presStyleCnt="0"/>
      <dgm:spPr/>
    </dgm:pt>
    <dgm:pt modelId="{3A5A46E6-4EE1-48E7-9B96-28A39E2A83FB}" type="pres">
      <dgm:prSet presAssocID="{FE8AAE64-11A0-41F1-9C7E-CC6E3E0B39DC}" presName="parTx" presStyleCnt="0">
        <dgm:presLayoutVars>
          <dgm:chMax val="0"/>
          <dgm:chPref val="0"/>
          <dgm:bulletEnabled val="1"/>
        </dgm:presLayoutVars>
      </dgm:prSet>
      <dgm:spPr/>
    </dgm:pt>
    <dgm:pt modelId="{CF19DE97-00D4-49FD-994E-44B06555A4E1}" type="pres">
      <dgm:prSet presAssocID="{FE8AAE64-11A0-41F1-9C7E-CC6E3E0B39DC}" presName="parSh" presStyleLbl="node1" presStyleIdx="2" presStyleCnt="3"/>
      <dgm:spPr/>
    </dgm:pt>
    <dgm:pt modelId="{5B46CD30-644A-42E1-BEAA-50D0C6BFF157}" type="pres">
      <dgm:prSet presAssocID="{FE8AAE64-11A0-41F1-9C7E-CC6E3E0B39DC}" presName="desTx" presStyleLbl="fgAcc1" presStyleIdx="2" presStyleCnt="3">
        <dgm:presLayoutVars>
          <dgm:bulletEnabled val="1"/>
        </dgm:presLayoutVars>
      </dgm:prSet>
      <dgm:spPr/>
    </dgm:pt>
  </dgm:ptLst>
  <dgm:cxnLst>
    <dgm:cxn modelId="{AB3273A8-E9E2-4D06-A10A-36249F8442D8}" srcId="{DC82BD20-42A7-452C-ACEC-7F7C6BF12F28}" destId="{1EA00E27-3106-4C97-9A67-A2DE3F19C123}" srcOrd="0" destOrd="0" parTransId="{BE45214C-923E-4891-A08D-F3C34928DFFD}" sibTransId="{F6811F95-EB84-477F-89A5-EB6DDCB21FED}"/>
    <dgm:cxn modelId="{21D86BD4-FAB1-4479-A765-294CD422DFF1}" srcId="{1EA00E27-3106-4C97-9A67-A2DE3F19C123}" destId="{AFD96F92-75FD-4E7E-BB7A-C1BF7DE2F906}" srcOrd="0" destOrd="0" parTransId="{0A45036D-20A5-4CEE-B838-F2501A50438C}" sibTransId="{186433E7-054C-48A3-BD6E-96D11F79539F}"/>
    <dgm:cxn modelId="{8D72548D-879E-4870-838F-F670DBF165AE}" srcId="{1EA00E27-3106-4C97-9A67-A2DE3F19C123}" destId="{A1BE920C-3E77-478B-9839-8661CBCA44E9}" srcOrd="1" destOrd="0" parTransId="{7E8ED582-7DCC-4ACB-882C-98A4A192C3BF}" sibTransId="{E630E5D7-3173-49E0-995F-37B74640D552}"/>
    <dgm:cxn modelId="{7D929BCE-0A88-4368-BBF4-9C6E2B032F02}" srcId="{1EA00E27-3106-4C97-9A67-A2DE3F19C123}" destId="{6F3147C9-55C9-4FB9-ABF4-5A8779818B0C}" srcOrd="2" destOrd="0" parTransId="{51C04E3B-F9DE-4F8C-B4D6-129071769457}" sibTransId="{112D8BD4-CFEF-4561-9CB2-A51DE1FD9012}"/>
    <dgm:cxn modelId="{10B6CE0D-61FD-489C-992C-5AB9A8C04367}" srcId="{DC82BD20-42A7-452C-ACEC-7F7C6BF12F28}" destId="{9A22008D-DB67-468F-8D19-E0EB9785319C}" srcOrd="1" destOrd="0" parTransId="{86B0667D-F629-48B6-ABD7-88F969E9D837}" sibTransId="{BF4A13D0-AD5F-4145-9935-92F9F82E650F}"/>
    <dgm:cxn modelId="{075D9A07-1561-4082-9631-425DF7F65DAB}" srcId="{9A22008D-DB67-468F-8D19-E0EB9785319C}" destId="{1BDD31B1-A970-4F0D-9709-0CE6B4279A67}" srcOrd="0" destOrd="1" parTransId="{0901C7B8-D98E-4EEB-A9A9-9AD0795B10A1}" sibTransId="{7ECF80C8-5203-426C-B470-19D150261688}"/>
    <dgm:cxn modelId="{77606F27-3ED0-43B3-9365-774AA7FF366F}" srcId="{9A22008D-DB67-468F-8D19-E0EB9785319C}" destId="{2A18A361-4DCF-4179-8865-4A89F6C6DF76}" srcOrd="1" destOrd="1" parTransId="{93346703-51B3-4554-8473-D22C95450C63}" sibTransId="{2E17921B-79EB-4894-ABF2-BA59B5AE7C90}"/>
    <dgm:cxn modelId="{3D1D1C2E-C3D0-40F5-98B3-D24E7F6C424E}" srcId="{9A22008D-DB67-468F-8D19-E0EB9785319C}" destId="{52F61563-EFD5-4B8E-A003-9D8607CD9C79}" srcOrd="2" destOrd="1" parTransId="{E84B388A-B022-409A-8D71-C6F32464BBF9}" sibTransId="{0920BE82-94A1-41A0-9D96-2A0B55EAE430}"/>
    <dgm:cxn modelId="{BF12AFD9-0D31-4130-9C5C-074638304E58}" srcId="{9A22008D-DB67-468F-8D19-E0EB9785319C}" destId="{0BB97399-3AA0-4CFA-81FB-3351ABD49A05}" srcOrd="3" destOrd="1" parTransId="{6BAAAB49-08A4-4B37-BADF-3CB616258881}" sibTransId="{4E0264A4-C0B7-440D-9327-A78988D6C50F}"/>
    <dgm:cxn modelId="{DA806207-4EDF-4603-BE85-79B30287F645}" srcId="{9A22008D-DB67-468F-8D19-E0EB9785319C}" destId="{4DA748A7-D78A-44F0-92EE-07AFACB6CA3F}" srcOrd="4" destOrd="1" parTransId="{03E0A366-C625-4AF3-BB28-7A837D083D4D}" sibTransId="{D2B7E680-960E-4473-9928-8B7D234B0106}"/>
    <dgm:cxn modelId="{0EB5E244-5B6D-406A-861A-CB920D309E51}" srcId="{9A22008D-DB67-468F-8D19-E0EB9785319C}" destId="{2ED181FB-F456-4966-A3F6-0E4573EEF8E9}" srcOrd="5" destOrd="1" parTransId="{01381AC0-06D2-4C7E-A5FC-EB5D8BC96AA1}" sibTransId="{00B177B3-BA60-44C0-861C-C405F3B8E5C0}"/>
    <dgm:cxn modelId="{11C4936D-DEDC-4042-B2A5-E37954245664}" srcId="{9A22008D-DB67-468F-8D19-E0EB9785319C}" destId="{C120199E-769E-403C-AE76-19D3F6F1BBDB}" srcOrd="6" destOrd="1" parTransId="{12E4E121-75B1-4858-9E18-E95972714C46}" sibTransId="{5E6FD20D-0CED-4DC6-9093-3B1E13235B1C}"/>
    <dgm:cxn modelId="{33C56E09-BA6A-4A2B-BBDA-89FBB67D157B}" srcId="{DC82BD20-42A7-452C-ACEC-7F7C6BF12F28}" destId="{FE8AAE64-11A0-41F1-9C7E-CC6E3E0B39DC}" srcOrd="2" destOrd="0" parTransId="{E27434A5-7957-4C96-887E-44C0CB06F24C}" sibTransId="{089482CE-FAD2-477D-AAEF-2A63C29DF8BC}"/>
    <dgm:cxn modelId="{89E14989-5A96-4659-8D40-18467297B702}" srcId="{FE8AAE64-11A0-41F1-9C7E-CC6E3E0B39DC}" destId="{FA67B6D5-B0F8-42C1-AB44-0AB0F3260297}" srcOrd="0" destOrd="2" parTransId="{89C7AFED-148D-4D70-87D9-03C77333C87C}" sibTransId="{712D3806-D809-412E-9423-6752D2325806}"/>
    <dgm:cxn modelId="{3AF755AC-E15F-4788-8D4E-425E0FF35880}" srcId="{FE8AAE64-11A0-41F1-9C7E-CC6E3E0B39DC}" destId="{3C6A44CC-22EA-41C7-815A-887775A5136A}" srcOrd="1" destOrd="2" parTransId="{B7317755-C0AA-4D70-9935-864820580655}" sibTransId="{745D674C-673C-48AC-A6F0-D37D359B578F}"/>
    <dgm:cxn modelId="{C2940BBF-6C67-4968-B8D3-2CB1401DACA3}" type="presOf" srcId="{DC82BD20-42A7-452C-ACEC-7F7C6BF12F28}" destId="{43770694-35E3-46DB-B92C-479EA7B29441}" srcOrd="0" destOrd="0" presId="urn:microsoft.com/office/officeart/2005/8/layout/process3"/>
    <dgm:cxn modelId="{E13F3CC1-01C1-47A8-8AF8-7318454F7D60}" type="presParOf" srcId="{43770694-35E3-46DB-B92C-479EA7B29441}" destId="{1A310B61-81F7-4E52-9E2B-9016DD45D48B}" srcOrd="0" destOrd="0" presId="urn:microsoft.com/office/officeart/2005/8/layout/process3"/>
    <dgm:cxn modelId="{A57574A7-1F27-40C8-98A8-97924C42D757}" type="presParOf" srcId="{1A310B61-81F7-4E52-9E2B-9016DD45D48B}" destId="{5F14A203-A30E-42DE-9719-32E848A67DCF}" srcOrd="0" destOrd="0" presId="urn:microsoft.com/office/officeart/2005/8/layout/process3"/>
    <dgm:cxn modelId="{C6CFF9E7-185C-453B-8C02-69E570D831CD}" type="presOf" srcId="{1EA00E27-3106-4C97-9A67-A2DE3F19C123}" destId="{5F14A203-A30E-42DE-9719-32E848A67DCF}" srcOrd="1" destOrd="0" presId="urn:microsoft.com/office/officeart/2005/8/layout/process3"/>
    <dgm:cxn modelId="{B6133835-56B6-4021-870C-E365D6D097D2}" type="presParOf" srcId="{1A310B61-81F7-4E52-9E2B-9016DD45D48B}" destId="{1AF38AA8-3F2D-423F-8467-8FB2A4C37AD8}" srcOrd="1" destOrd="0" presId="urn:microsoft.com/office/officeart/2005/8/layout/process3"/>
    <dgm:cxn modelId="{D76DD484-0D81-4BEE-A7EB-AB684A660021}" type="presOf" srcId="{1EA00E27-3106-4C97-9A67-A2DE3F19C123}" destId="{1AF38AA8-3F2D-423F-8467-8FB2A4C37AD8}" srcOrd="0" destOrd="0" presId="urn:microsoft.com/office/officeart/2005/8/layout/process3"/>
    <dgm:cxn modelId="{AFF75096-ED13-4791-A39B-CB459D604D69}" type="presParOf" srcId="{1A310B61-81F7-4E52-9E2B-9016DD45D48B}" destId="{E7FD9A14-2040-4763-8C0C-E07988C711E2}" srcOrd="2" destOrd="0" presId="urn:microsoft.com/office/officeart/2005/8/layout/process3"/>
    <dgm:cxn modelId="{C4CBBC07-B83B-4B20-94C0-4E8A52C74560}" type="presOf" srcId="{AFD96F92-75FD-4E7E-BB7A-C1BF7DE2F906}" destId="{E7FD9A14-2040-4763-8C0C-E07988C711E2}" srcOrd="0" destOrd="0" presId="urn:microsoft.com/office/officeart/2005/8/layout/process3"/>
    <dgm:cxn modelId="{394A700B-C129-42EB-8A10-CBD65C605157}" type="presOf" srcId="{A1BE920C-3E77-478B-9839-8661CBCA44E9}" destId="{E7FD9A14-2040-4763-8C0C-E07988C711E2}" srcOrd="0" destOrd="1" presId="urn:microsoft.com/office/officeart/2005/8/layout/process3"/>
    <dgm:cxn modelId="{FC658E24-C8D4-4E98-A9DF-34245EC35C85}" type="presOf" srcId="{6F3147C9-55C9-4FB9-ABF4-5A8779818B0C}" destId="{E7FD9A14-2040-4763-8C0C-E07988C711E2}" srcOrd="0" destOrd="2" presId="urn:microsoft.com/office/officeart/2005/8/layout/process3"/>
    <dgm:cxn modelId="{D8F627F5-602C-4A4B-B39D-793347426220}" type="presParOf" srcId="{43770694-35E3-46DB-B92C-479EA7B29441}" destId="{D246B5AD-110B-4BDB-A7AD-B0E6B5DC8E09}" srcOrd="1" destOrd="0" presId="urn:microsoft.com/office/officeart/2005/8/layout/process3"/>
    <dgm:cxn modelId="{630BC958-5757-483D-B29E-05A2E8C43034}" type="presOf" srcId="{F6811F95-EB84-477F-89A5-EB6DDCB21FED}" destId="{D246B5AD-110B-4BDB-A7AD-B0E6B5DC8E09}" srcOrd="0" destOrd="0" presId="urn:microsoft.com/office/officeart/2005/8/layout/process3"/>
    <dgm:cxn modelId="{E7C33CC8-4F0F-4BE2-98D2-0BADBB1EE653}" type="presParOf" srcId="{D246B5AD-110B-4BDB-A7AD-B0E6B5DC8E09}" destId="{97F82079-5A8A-448A-9502-E57BC42BA960}" srcOrd="0" destOrd="1" presId="urn:microsoft.com/office/officeart/2005/8/layout/process3"/>
    <dgm:cxn modelId="{01DB012F-A6C3-45BE-BDF0-5E1A04C26E5C}" type="presOf" srcId="{F6811F95-EB84-477F-89A5-EB6DDCB21FED}" destId="{97F82079-5A8A-448A-9502-E57BC42BA960}" srcOrd="1" destOrd="0" presId="urn:microsoft.com/office/officeart/2005/8/layout/process3"/>
    <dgm:cxn modelId="{3FB51C70-9416-42CF-830E-A56925F9F7C3}" type="presParOf" srcId="{43770694-35E3-46DB-B92C-479EA7B29441}" destId="{8F54D6C6-86A8-4644-B0AC-50D0417FC5EB}" srcOrd="2" destOrd="0" presId="urn:microsoft.com/office/officeart/2005/8/layout/process3"/>
    <dgm:cxn modelId="{99C02E4D-E4EA-4A3F-ACD7-F8BA4BDCC733}" type="presParOf" srcId="{8F54D6C6-86A8-4644-B0AC-50D0417FC5EB}" destId="{62E78E30-8305-4899-B540-8F061D369679}" srcOrd="0" destOrd="2" presId="urn:microsoft.com/office/officeart/2005/8/layout/process3"/>
    <dgm:cxn modelId="{C3B68BA1-CA93-41AC-B140-580184D9006E}" type="presOf" srcId="{9A22008D-DB67-468F-8D19-E0EB9785319C}" destId="{62E78E30-8305-4899-B540-8F061D369679}" srcOrd="1" destOrd="0" presId="urn:microsoft.com/office/officeart/2005/8/layout/process3"/>
    <dgm:cxn modelId="{9FFD94A7-7B03-4A07-AFA7-78D2A99075D5}" type="presParOf" srcId="{8F54D6C6-86A8-4644-B0AC-50D0417FC5EB}" destId="{60E80879-4001-44A5-8827-65450BCC9693}" srcOrd="1" destOrd="2" presId="urn:microsoft.com/office/officeart/2005/8/layout/process3"/>
    <dgm:cxn modelId="{1499415D-7231-4B85-B62C-3D38FFC346F6}" type="presOf" srcId="{9A22008D-DB67-468F-8D19-E0EB9785319C}" destId="{60E80879-4001-44A5-8827-65450BCC9693}" srcOrd="0" destOrd="0" presId="urn:microsoft.com/office/officeart/2005/8/layout/process3"/>
    <dgm:cxn modelId="{F3D1BB59-02F9-4AA2-A50D-B6BE6D5DF070}" type="presParOf" srcId="{8F54D6C6-86A8-4644-B0AC-50D0417FC5EB}" destId="{43D5C9D7-5A17-4A34-AF6F-D95969438845}" srcOrd="2" destOrd="2" presId="urn:microsoft.com/office/officeart/2005/8/layout/process3"/>
    <dgm:cxn modelId="{775261E3-93CB-48C1-8BDF-6E573BDFF792}" type="presOf" srcId="{1BDD31B1-A970-4F0D-9709-0CE6B4279A67}" destId="{43D5C9D7-5A17-4A34-AF6F-D95969438845}" srcOrd="0" destOrd="0" presId="urn:microsoft.com/office/officeart/2005/8/layout/process3"/>
    <dgm:cxn modelId="{E2140B78-626F-480D-958E-529EAB79DD9B}" type="presOf" srcId="{2A18A361-4DCF-4179-8865-4A89F6C6DF76}" destId="{43D5C9D7-5A17-4A34-AF6F-D95969438845}" srcOrd="0" destOrd="1" presId="urn:microsoft.com/office/officeart/2005/8/layout/process3"/>
    <dgm:cxn modelId="{50282C31-73C5-49A3-AF68-CCEE7D9C1785}" type="presOf" srcId="{52F61563-EFD5-4B8E-A003-9D8607CD9C79}" destId="{43D5C9D7-5A17-4A34-AF6F-D95969438845}" srcOrd="0" destOrd="2" presId="urn:microsoft.com/office/officeart/2005/8/layout/process3"/>
    <dgm:cxn modelId="{A6E46DB7-44B9-4358-ABF4-39AB6909438D}" type="presOf" srcId="{0BB97399-3AA0-4CFA-81FB-3351ABD49A05}" destId="{43D5C9D7-5A17-4A34-AF6F-D95969438845}" srcOrd="0" destOrd="3" presId="urn:microsoft.com/office/officeart/2005/8/layout/process3"/>
    <dgm:cxn modelId="{BAB9666F-9E4C-4808-BF47-ED25181DE0CD}" type="presOf" srcId="{4DA748A7-D78A-44F0-92EE-07AFACB6CA3F}" destId="{43D5C9D7-5A17-4A34-AF6F-D95969438845}" srcOrd="0" destOrd="4" presId="urn:microsoft.com/office/officeart/2005/8/layout/process3"/>
    <dgm:cxn modelId="{8F60DB7E-A913-4FB2-9E39-7AABE559AB82}" type="presOf" srcId="{2ED181FB-F456-4966-A3F6-0E4573EEF8E9}" destId="{43D5C9D7-5A17-4A34-AF6F-D95969438845}" srcOrd="0" destOrd="5" presId="urn:microsoft.com/office/officeart/2005/8/layout/process3"/>
    <dgm:cxn modelId="{71AF1E64-3654-4418-B902-8C30AE1C4D5B}" type="presOf" srcId="{C120199E-769E-403C-AE76-19D3F6F1BBDB}" destId="{43D5C9D7-5A17-4A34-AF6F-D95969438845}" srcOrd="0" destOrd="6" presId="urn:microsoft.com/office/officeart/2005/8/layout/process3"/>
    <dgm:cxn modelId="{8FD72090-A745-4A78-AC2F-238F0F87C65C}" type="presParOf" srcId="{43770694-35E3-46DB-B92C-479EA7B29441}" destId="{5B802F1D-FE4C-4E16-8ABD-FEF834CE5A1E}" srcOrd="3" destOrd="0" presId="urn:microsoft.com/office/officeart/2005/8/layout/process3"/>
    <dgm:cxn modelId="{4C4C0D81-739E-4560-BECC-3DC7CFC3EE27}" type="presOf" srcId="{BF4A13D0-AD5F-4145-9935-92F9F82E650F}" destId="{5B802F1D-FE4C-4E16-8ABD-FEF834CE5A1E}" srcOrd="0" destOrd="0" presId="urn:microsoft.com/office/officeart/2005/8/layout/process3"/>
    <dgm:cxn modelId="{FDCAABF8-179D-4CBA-BFDD-411153A90AB4}" type="presParOf" srcId="{5B802F1D-FE4C-4E16-8ABD-FEF834CE5A1E}" destId="{F177D504-DA9C-4A73-8B45-5FD9A165EDE5}" srcOrd="0" destOrd="3" presId="urn:microsoft.com/office/officeart/2005/8/layout/process3"/>
    <dgm:cxn modelId="{BAA3FB16-9FC3-4FBD-8194-1F8CDD515C15}" type="presOf" srcId="{BF4A13D0-AD5F-4145-9935-92F9F82E650F}" destId="{F177D504-DA9C-4A73-8B45-5FD9A165EDE5}" srcOrd="1" destOrd="0" presId="urn:microsoft.com/office/officeart/2005/8/layout/process3"/>
    <dgm:cxn modelId="{016D1489-80C3-414F-9797-182720F58979}" type="presParOf" srcId="{43770694-35E3-46DB-B92C-479EA7B29441}" destId="{53E31C63-F9E9-430C-AACC-0BAFB5D87822}" srcOrd="4" destOrd="0" presId="urn:microsoft.com/office/officeart/2005/8/layout/process3"/>
    <dgm:cxn modelId="{9A6A8AA8-7C7E-4617-9D25-2574B679AF4E}" type="presParOf" srcId="{53E31C63-F9E9-430C-AACC-0BAFB5D87822}" destId="{3A5A46E6-4EE1-48E7-9B96-28A39E2A83FB}" srcOrd="0" destOrd="4" presId="urn:microsoft.com/office/officeart/2005/8/layout/process3"/>
    <dgm:cxn modelId="{EEECC48E-C6A1-4D8B-B6D3-66DF162497D0}" type="presOf" srcId="{FE8AAE64-11A0-41F1-9C7E-CC6E3E0B39DC}" destId="{3A5A46E6-4EE1-48E7-9B96-28A39E2A83FB}" srcOrd="1" destOrd="0" presId="urn:microsoft.com/office/officeart/2005/8/layout/process3"/>
    <dgm:cxn modelId="{AC5C3461-BC20-417D-869E-C23E55DA2B02}" type="presParOf" srcId="{53E31C63-F9E9-430C-AACC-0BAFB5D87822}" destId="{CF19DE97-00D4-49FD-994E-44B06555A4E1}" srcOrd="1" destOrd="4" presId="urn:microsoft.com/office/officeart/2005/8/layout/process3"/>
    <dgm:cxn modelId="{2E2B9D96-B6FF-474D-9582-D208A0BE935B}" type="presOf" srcId="{FE8AAE64-11A0-41F1-9C7E-CC6E3E0B39DC}" destId="{CF19DE97-00D4-49FD-994E-44B06555A4E1}" srcOrd="0" destOrd="0" presId="urn:microsoft.com/office/officeart/2005/8/layout/process3"/>
    <dgm:cxn modelId="{D7682732-8C55-4E7A-806D-C26422BF3F2F}" type="presParOf" srcId="{53E31C63-F9E9-430C-AACC-0BAFB5D87822}" destId="{5B46CD30-644A-42E1-BEAA-50D0C6BFF157}" srcOrd="2" destOrd="4" presId="urn:microsoft.com/office/officeart/2005/8/layout/process3"/>
    <dgm:cxn modelId="{09E13C6A-0B1F-4504-A0EE-EBA32D16F0AB}" type="presOf" srcId="{FA67B6D5-B0F8-42C1-AB44-0AB0F3260297}" destId="{5B46CD30-644A-42E1-BEAA-50D0C6BFF157}" srcOrd="0" destOrd="0" presId="urn:microsoft.com/office/officeart/2005/8/layout/process3"/>
    <dgm:cxn modelId="{55144FDB-440D-4E62-9AC3-902FD560AE80}" type="presOf" srcId="{3C6A44CC-22EA-41C7-815A-887775A5136A}" destId="{5B46CD30-644A-42E1-BEAA-50D0C6BFF157}" srcOrd="0" destOrd="1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82BD20-42A7-452C-ACEC-7F7C6BF12F28}" type="doc">
      <dgm:prSet loTypeId="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A00E27-3106-4C97-9A67-A2DE3F19C123}">
      <dgm:prSet phldrT="[Text]"/>
      <dgm:spPr/>
      <dgm:t>
        <a:bodyPr/>
        <a:lstStyle/>
        <a:p>
          <a:r>
            <a:rPr lang="zh-CN" altLang="en-US" dirty="0"/>
            <a:t>自动化传输</a:t>
          </a:r>
          <a:endParaRPr lang="en-US" dirty="0"/>
        </a:p>
      </dgm:t>
    </dgm:pt>
    <dgm:pt modelId="{BE45214C-923E-4891-A08D-F3C34928DFFD}" cxnId="{0F486336-369B-4427-A50F-21A2076441C3}" type="parTrans">
      <dgm:prSet/>
      <dgm:spPr/>
      <dgm:t>
        <a:bodyPr/>
        <a:lstStyle/>
        <a:p>
          <a:endParaRPr lang="en-US"/>
        </a:p>
      </dgm:t>
    </dgm:pt>
    <dgm:pt modelId="{F6811F95-EB84-477F-89A5-EB6DDCB21FED}" cxnId="{0F486336-369B-4427-A50F-21A2076441C3}" type="sibTrans">
      <dgm:prSet/>
      <dgm:spPr/>
      <dgm:t>
        <a:bodyPr/>
        <a:lstStyle/>
        <a:p>
          <a:endParaRPr lang="en-US"/>
        </a:p>
      </dgm:t>
    </dgm:pt>
    <dgm:pt modelId="{AFD96F92-75FD-4E7E-BB7A-C1BF7DE2F906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AS2</a:t>
          </a:r>
          <a:r>
            <a:rPr lang="en-US" dirty="0"/>
            <a:t/>
          </a:r>
          <a:endParaRPr lang="en-US" dirty="0"/>
        </a:p>
      </dgm:t>
    </dgm:pt>
    <dgm:pt modelId="{0A45036D-20A5-4CEE-B838-F2501A50438C}" cxnId="{8396CDB9-3436-4373-8F83-62A20BA70C11}" type="parTrans">
      <dgm:prSet/>
      <dgm:spPr/>
      <dgm:t>
        <a:bodyPr/>
        <a:lstStyle/>
        <a:p>
          <a:endParaRPr lang="en-US"/>
        </a:p>
      </dgm:t>
    </dgm:pt>
    <dgm:pt modelId="{186433E7-054C-48A3-BD6E-96D11F79539F}" cxnId="{8396CDB9-3436-4373-8F83-62A20BA70C11}" type="sibTrans">
      <dgm:prSet/>
      <dgm:spPr/>
      <dgm:t>
        <a:bodyPr/>
        <a:lstStyle/>
        <a:p>
          <a:endParaRPr lang="en-US"/>
        </a:p>
      </dgm:t>
    </dgm:pt>
    <dgm:pt modelId="{9A22008D-DB67-468F-8D19-E0EB9785319C}">
      <dgm:prSet phldrT="[Text]"/>
      <dgm:spPr/>
      <dgm:t>
        <a:bodyPr/>
        <a:lstStyle/>
        <a:p>
          <a:r>
            <a:rPr lang="zh-CN" altLang="en-US" dirty="0"/>
            <a:t>格式转换</a:t>
          </a:r>
          <a:endParaRPr lang="en-US" dirty="0"/>
        </a:p>
      </dgm:t>
    </dgm:pt>
    <dgm:pt modelId="{86B0667D-F629-48B6-ABD7-88F969E9D837}" cxnId="{0062E45D-CD9B-4DE2-8D20-B5D773F907DB}" type="parTrans">
      <dgm:prSet/>
      <dgm:spPr/>
      <dgm:t>
        <a:bodyPr/>
        <a:lstStyle/>
        <a:p>
          <a:endParaRPr lang="en-US"/>
        </a:p>
      </dgm:t>
    </dgm:pt>
    <dgm:pt modelId="{BF4A13D0-AD5F-4145-9935-92F9F82E650F}" cxnId="{0062E45D-CD9B-4DE2-8D20-B5D773F907DB}" type="sibTrans">
      <dgm:prSet/>
      <dgm:spPr/>
      <dgm:t>
        <a:bodyPr/>
        <a:lstStyle/>
        <a:p>
          <a:endParaRPr lang="en-US"/>
        </a:p>
      </dgm:t>
    </dgm:pt>
    <dgm:pt modelId="{1BDD31B1-A970-4F0D-9709-0CE6B4279A6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DELFOR</a:t>
          </a:r>
          <a:r>
            <a:rPr lang="en-US" altLang="zh-CN" dirty="0"/>
            <a:t> </a:t>
          </a:r>
          <a:r>
            <a:rPr lang="en-US" altLang="zh-CN" dirty="0"/>
            <a:t/>
          </a:r>
          <a:endParaRPr lang="en-US" altLang="zh-CN" dirty="0"/>
        </a:p>
      </dgm:t>
    </dgm:pt>
    <dgm:pt modelId="{0901C7B8-D98E-4EEB-A9A9-9AD0795B10A1}" cxnId="{F9787C4F-650E-40F2-B5C4-A2045A5FEE1C}" type="parTrans">
      <dgm:prSet/>
      <dgm:spPr/>
      <dgm:t>
        <a:bodyPr/>
        <a:lstStyle/>
        <a:p>
          <a:endParaRPr lang="en-US"/>
        </a:p>
      </dgm:t>
    </dgm:pt>
    <dgm:pt modelId="{7ECF80C8-5203-426C-B470-19D150261688}" cxnId="{F9787C4F-650E-40F2-B5C4-A2045A5FEE1C}" type="sibTrans">
      <dgm:prSet/>
      <dgm:spPr/>
      <dgm:t>
        <a:bodyPr/>
        <a:lstStyle/>
        <a:p>
          <a:endParaRPr lang="en-US"/>
        </a:p>
      </dgm:t>
    </dgm:pt>
    <dgm:pt modelId="{E98AB69E-0C83-4420-81E4-070A915EBB9C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DESADV</a:t>
          </a:r>
          <a:endParaRPr lang="en-US" dirty="0"/>
        </a:p>
      </dgm:t>
    </dgm:pt>
    <dgm:pt modelId="{5887866C-E828-4C36-A894-4BEAF5843E16}" cxnId="{E0A15E04-4307-4E51-A5BF-BC851A406F39}" type="parTrans">
      <dgm:prSet/>
      <dgm:spPr/>
    </dgm:pt>
    <dgm:pt modelId="{5BF2E56A-0EB8-466F-BBC6-ACA5D245BEF2}" cxnId="{E0A15E04-4307-4E51-A5BF-BC851A406F39}" type="sibTrans">
      <dgm:prSet/>
      <dgm:spPr/>
    </dgm:pt>
    <dgm:pt modelId="{2647246F-7C23-45B3-A53B-7316319A854C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INVRPT</a:t>
          </a:r>
          <a:endParaRPr lang="en-US" dirty="0"/>
        </a:p>
      </dgm:t>
    </dgm:pt>
    <dgm:pt modelId="{67B68E4D-00E7-4436-AAE3-21442A7211BA}" cxnId="{A68D05D2-E67E-45E6-8191-3B69DF7DDB88}" type="parTrans">
      <dgm:prSet/>
      <dgm:spPr/>
    </dgm:pt>
    <dgm:pt modelId="{20CF74F7-8FA7-4A31-B287-E284CA4B41DA}" cxnId="{A68D05D2-E67E-45E6-8191-3B69DF7DDB88}" type="sibTrans">
      <dgm:prSet/>
      <dgm:spPr/>
    </dgm:pt>
    <dgm:pt modelId="{FE8AAE64-11A0-41F1-9C7E-CC6E3E0B39DC}">
      <dgm:prSet phldrT="[Text]"/>
      <dgm:spPr/>
      <dgm:t>
        <a:bodyPr/>
        <a:lstStyle/>
        <a:p>
          <a:r>
            <a:rPr lang="zh-CN" altLang="en-US" dirty="0"/>
            <a:t>系统集成</a:t>
          </a:r>
          <a:endParaRPr lang="en-US" dirty="0"/>
        </a:p>
      </dgm:t>
    </dgm:pt>
    <dgm:pt modelId="{E27434A5-7957-4C96-887E-44C0CB06F24C}" cxnId="{BD398D45-697C-4990-B245-40CAEF19CD42}" type="parTrans">
      <dgm:prSet/>
      <dgm:spPr/>
      <dgm:t>
        <a:bodyPr/>
        <a:lstStyle/>
        <a:p>
          <a:endParaRPr lang="en-US"/>
        </a:p>
      </dgm:t>
    </dgm:pt>
    <dgm:pt modelId="{089482CE-FAD2-477D-AAEF-2A63C29DF8BC}" cxnId="{BD398D45-697C-4990-B245-40CAEF19CD42}" type="sibTrans">
      <dgm:prSet/>
      <dgm:spPr/>
      <dgm:t>
        <a:bodyPr/>
        <a:lstStyle/>
        <a:p>
          <a:endParaRPr lang="en-US"/>
        </a:p>
      </dgm:t>
    </dgm:pt>
    <dgm:pt modelId="{FA67B6D5-B0F8-42C1-AB44-0AB0F326029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SAP</a:t>
          </a:r>
          <a:r>
            <a:rPr lang="en-US" dirty="0"/>
            <a:t/>
          </a:r>
          <a:endParaRPr lang="en-US" dirty="0"/>
        </a:p>
      </dgm:t>
    </dgm:pt>
    <dgm:pt modelId="{89C7AFED-148D-4D70-87D9-03C77333C87C}" cxnId="{F219EE53-C100-4CC0-8022-47C177F2AAF6}" type="parTrans">
      <dgm:prSet/>
      <dgm:spPr/>
      <dgm:t>
        <a:bodyPr/>
        <a:lstStyle/>
        <a:p>
          <a:endParaRPr lang="en-US"/>
        </a:p>
      </dgm:t>
    </dgm:pt>
    <dgm:pt modelId="{712D3806-D809-412E-9423-6752D2325806}" cxnId="{F219EE53-C100-4CC0-8022-47C177F2AAF6}" type="sibTrans">
      <dgm:prSet/>
      <dgm:spPr/>
      <dgm:t>
        <a:bodyPr/>
        <a:lstStyle/>
        <a:p>
          <a:endParaRPr lang="en-US"/>
        </a:p>
      </dgm:t>
    </dgm:pt>
    <dgm:pt modelId="{43770694-35E3-46DB-B92C-479EA7B29441}" type="pres">
      <dgm:prSet presAssocID="{DC82BD20-42A7-452C-ACEC-7F7C6BF12F28}" presName="linearFlow" presStyleCnt="0">
        <dgm:presLayoutVars>
          <dgm:dir/>
          <dgm:animLvl val="lvl"/>
          <dgm:resizeHandles val="exact"/>
        </dgm:presLayoutVars>
      </dgm:prSet>
      <dgm:spPr/>
    </dgm:pt>
    <dgm:pt modelId="{1A310B61-81F7-4E52-9E2B-9016DD45D48B}" type="pres">
      <dgm:prSet presAssocID="{1EA00E27-3106-4C97-9A67-A2DE3F19C123}" presName="composite" presStyleCnt="0"/>
      <dgm:spPr/>
    </dgm:pt>
    <dgm:pt modelId="{5F14A203-A30E-42DE-9719-32E848A67DCF}" type="pres">
      <dgm:prSet presAssocID="{1EA00E27-3106-4C97-9A67-A2DE3F19C123}" presName="parTx" presStyleCnt="0">
        <dgm:presLayoutVars>
          <dgm:chMax val="0"/>
          <dgm:chPref val="0"/>
          <dgm:bulletEnabled val="1"/>
        </dgm:presLayoutVars>
      </dgm:prSet>
      <dgm:spPr/>
    </dgm:pt>
    <dgm:pt modelId="{1AF38AA8-3F2D-423F-8467-8FB2A4C37AD8}" type="pres">
      <dgm:prSet presAssocID="{1EA00E27-3106-4C97-9A67-A2DE3F19C123}" presName="parSh" presStyleLbl="node1" presStyleIdx="0" presStyleCnt="3"/>
      <dgm:spPr/>
    </dgm:pt>
    <dgm:pt modelId="{E7FD9A14-2040-4763-8C0C-E07988C711E2}" type="pres">
      <dgm:prSet presAssocID="{1EA00E27-3106-4C97-9A67-A2DE3F19C123}" presName="desTx" presStyleLbl="fgAcc1" presStyleIdx="0" presStyleCnt="3">
        <dgm:presLayoutVars>
          <dgm:bulletEnabled val="1"/>
        </dgm:presLayoutVars>
      </dgm:prSet>
      <dgm:spPr/>
    </dgm:pt>
    <dgm:pt modelId="{D246B5AD-110B-4BDB-A7AD-B0E6B5DC8E09}" type="pres">
      <dgm:prSet presAssocID="{F6811F95-EB84-477F-89A5-EB6DDCB21FED}" presName="sibTrans" presStyleLbl="sibTrans2D1" presStyleIdx="0" presStyleCnt="2"/>
      <dgm:spPr/>
    </dgm:pt>
    <dgm:pt modelId="{97F82079-5A8A-448A-9502-E57BC42BA960}" type="pres">
      <dgm:prSet presAssocID="{F6811F95-EB84-477F-89A5-EB6DDCB21FED}" presName="connTx" presStyleCnt="0"/>
      <dgm:spPr/>
    </dgm:pt>
    <dgm:pt modelId="{8F54D6C6-86A8-4644-B0AC-50D0417FC5EB}" type="pres">
      <dgm:prSet presAssocID="{9A22008D-DB67-468F-8D19-E0EB9785319C}" presName="composite" presStyleCnt="0"/>
      <dgm:spPr/>
    </dgm:pt>
    <dgm:pt modelId="{62E78E30-8305-4899-B540-8F061D369679}" type="pres">
      <dgm:prSet presAssocID="{9A22008D-DB67-468F-8D19-E0EB9785319C}" presName="parTx" presStyleCnt="0">
        <dgm:presLayoutVars>
          <dgm:chMax val="0"/>
          <dgm:chPref val="0"/>
          <dgm:bulletEnabled val="1"/>
        </dgm:presLayoutVars>
      </dgm:prSet>
      <dgm:spPr/>
    </dgm:pt>
    <dgm:pt modelId="{60E80879-4001-44A5-8827-65450BCC9693}" type="pres">
      <dgm:prSet presAssocID="{9A22008D-DB67-468F-8D19-E0EB9785319C}" presName="parSh" presStyleLbl="node1" presStyleIdx="1" presStyleCnt="3"/>
      <dgm:spPr/>
    </dgm:pt>
    <dgm:pt modelId="{43D5C9D7-5A17-4A34-AF6F-D95969438845}" type="pres">
      <dgm:prSet presAssocID="{9A22008D-DB67-468F-8D19-E0EB9785319C}" presName="desTx" presStyleLbl="fgAcc1" presStyleIdx="1" presStyleCnt="3">
        <dgm:presLayoutVars>
          <dgm:bulletEnabled val="1"/>
        </dgm:presLayoutVars>
      </dgm:prSet>
      <dgm:spPr/>
    </dgm:pt>
    <dgm:pt modelId="{5B802F1D-FE4C-4E16-8ABD-FEF834CE5A1E}" type="pres">
      <dgm:prSet presAssocID="{BF4A13D0-AD5F-4145-9935-92F9F82E650F}" presName="sibTrans" presStyleLbl="sibTrans2D1" presStyleIdx="1" presStyleCnt="2"/>
      <dgm:spPr/>
    </dgm:pt>
    <dgm:pt modelId="{F177D504-DA9C-4A73-8B45-5FD9A165EDE5}" type="pres">
      <dgm:prSet presAssocID="{BF4A13D0-AD5F-4145-9935-92F9F82E650F}" presName="connTx" presStyleCnt="0"/>
      <dgm:spPr/>
    </dgm:pt>
    <dgm:pt modelId="{53E31C63-F9E9-430C-AACC-0BAFB5D87822}" type="pres">
      <dgm:prSet presAssocID="{FE8AAE64-11A0-41F1-9C7E-CC6E3E0B39DC}" presName="composite" presStyleCnt="0"/>
      <dgm:spPr/>
    </dgm:pt>
    <dgm:pt modelId="{3A5A46E6-4EE1-48E7-9B96-28A39E2A83FB}" type="pres">
      <dgm:prSet presAssocID="{FE8AAE64-11A0-41F1-9C7E-CC6E3E0B39DC}" presName="parTx" presStyleCnt="0">
        <dgm:presLayoutVars>
          <dgm:chMax val="0"/>
          <dgm:chPref val="0"/>
          <dgm:bulletEnabled val="1"/>
        </dgm:presLayoutVars>
      </dgm:prSet>
      <dgm:spPr/>
    </dgm:pt>
    <dgm:pt modelId="{CF19DE97-00D4-49FD-994E-44B06555A4E1}" type="pres">
      <dgm:prSet presAssocID="{FE8AAE64-11A0-41F1-9C7E-CC6E3E0B39DC}" presName="parSh" presStyleLbl="node1" presStyleIdx="2" presStyleCnt="3"/>
      <dgm:spPr/>
    </dgm:pt>
    <dgm:pt modelId="{5B46CD30-644A-42E1-BEAA-50D0C6BFF157}" type="pres">
      <dgm:prSet presAssocID="{FE8AAE64-11A0-41F1-9C7E-CC6E3E0B39DC}" presName="desTx" presStyleLbl="fgAcc1" presStyleIdx="2" presStyleCnt="3">
        <dgm:presLayoutVars>
          <dgm:bulletEnabled val="1"/>
        </dgm:presLayoutVars>
      </dgm:prSet>
      <dgm:spPr/>
    </dgm:pt>
  </dgm:ptLst>
  <dgm:cxnLst>
    <dgm:cxn modelId="{0F486336-369B-4427-A50F-21A2076441C3}" srcId="{DC82BD20-42A7-452C-ACEC-7F7C6BF12F28}" destId="{1EA00E27-3106-4C97-9A67-A2DE3F19C123}" srcOrd="0" destOrd="0" parTransId="{BE45214C-923E-4891-A08D-F3C34928DFFD}" sibTransId="{F6811F95-EB84-477F-89A5-EB6DDCB21FED}"/>
    <dgm:cxn modelId="{8396CDB9-3436-4373-8F83-62A20BA70C11}" srcId="{1EA00E27-3106-4C97-9A67-A2DE3F19C123}" destId="{AFD96F92-75FD-4E7E-BB7A-C1BF7DE2F906}" srcOrd="0" destOrd="0" parTransId="{0A45036D-20A5-4CEE-B838-F2501A50438C}" sibTransId="{186433E7-054C-48A3-BD6E-96D11F79539F}"/>
    <dgm:cxn modelId="{0062E45D-CD9B-4DE2-8D20-B5D773F907DB}" srcId="{DC82BD20-42A7-452C-ACEC-7F7C6BF12F28}" destId="{9A22008D-DB67-468F-8D19-E0EB9785319C}" srcOrd="1" destOrd="0" parTransId="{86B0667D-F629-48B6-ABD7-88F969E9D837}" sibTransId="{BF4A13D0-AD5F-4145-9935-92F9F82E650F}"/>
    <dgm:cxn modelId="{F9787C4F-650E-40F2-B5C4-A2045A5FEE1C}" srcId="{9A22008D-DB67-468F-8D19-E0EB9785319C}" destId="{1BDD31B1-A970-4F0D-9709-0CE6B4279A67}" srcOrd="0" destOrd="1" parTransId="{0901C7B8-D98E-4EEB-A9A9-9AD0795B10A1}" sibTransId="{7ECF80C8-5203-426C-B470-19D150261688}"/>
    <dgm:cxn modelId="{E0A15E04-4307-4E51-A5BF-BC851A406F39}" srcId="{9A22008D-DB67-468F-8D19-E0EB9785319C}" destId="{E98AB69E-0C83-4420-81E4-070A915EBB9C}" srcOrd="1" destOrd="1" parTransId="{5887866C-E828-4C36-A894-4BEAF5843E16}" sibTransId="{5BF2E56A-0EB8-466F-BBC6-ACA5D245BEF2}"/>
    <dgm:cxn modelId="{A68D05D2-E67E-45E6-8191-3B69DF7DDB88}" srcId="{9A22008D-DB67-468F-8D19-E0EB9785319C}" destId="{2647246F-7C23-45B3-A53B-7316319A854C}" srcOrd="2" destOrd="1" parTransId="{67B68E4D-00E7-4436-AAE3-21442A7211BA}" sibTransId="{20CF74F7-8FA7-4A31-B287-E284CA4B41DA}"/>
    <dgm:cxn modelId="{BD398D45-697C-4990-B245-40CAEF19CD42}" srcId="{DC82BD20-42A7-452C-ACEC-7F7C6BF12F28}" destId="{FE8AAE64-11A0-41F1-9C7E-CC6E3E0B39DC}" srcOrd="2" destOrd="0" parTransId="{E27434A5-7957-4C96-887E-44C0CB06F24C}" sibTransId="{089482CE-FAD2-477D-AAEF-2A63C29DF8BC}"/>
    <dgm:cxn modelId="{F219EE53-C100-4CC0-8022-47C177F2AAF6}" srcId="{FE8AAE64-11A0-41F1-9C7E-CC6E3E0B39DC}" destId="{FA67B6D5-B0F8-42C1-AB44-0AB0F3260297}" srcOrd="0" destOrd="2" parTransId="{89C7AFED-148D-4D70-87D9-03C77333C87C}" sibTransId="{712D3806-D809-412E-9423-6752D2325806}"/>
    <dgm:cxn modelId="{F76A5B1F-AC6D-4CFA-8538-E50094C640E0}" type="presOf" srcId="{DC82BD20-42A7-452C-ACEC-7F7C6BF12F28}" destId="{43770694-35E3-46DB-B92C-479EA7B29441}" srcOrd="0" destOrd="0" presId="urn:microsoft.com/office/officeart/2005/8/layout/process3"/>
    <dgm:cxn modelId="{0C07DB8E-1B66-47BD-AE05-B27E945B645A}" type="presParOf" srcId="{43770694-35E3-46DB-B92C-479EA7B29441}" destId="{1A310B61-81F7-4E52-9E2B-9016DD45D48B}" srcOrd="0" destOrd="0" presId="urn:microsoft.com/office/officeart/2005/8/layout/process3"/>
    <dgm:cxn modelId="{CD76D09B-AD71-434A-AD44-8793624EA680}" type="presParOf" srcId="{1A310B61-81F7-4E52-9E2B-9016DD45D48B}" destId="{5F14A203-A30E-42DE-9719-32E848A67DCF}" srcOrd="0" destOrd="0" presId="urn:microsoft.com/office/officeart/2005/8/layout/process3"/>
    <dgm:cxn modelId="{738CA738-4F43-481C-A4FD-D62AA4E59179}" type="presOf" srcId="{1EA00E27-3106-4C97-9A67-A2DE3F19C123}" destId="{5F14A203-A30E-42DE-9719-32E848A67DCF}" srcOrd="1" destOrd="0" presId="urn:microsoft.com/office/officeart/2005/8/layout/process3"/>
    <dgm:cxn modelId="{15CE557E-26C5-4774-8978-38AAE441A404}" type="presParOf" srcId="{1A310B61-81F7-4E52-9E2B-9016DD45D48B}" destId="{1AF38AA8-3F2D-423F-8467-8FB2A4C37AD8}" srcOrd="1" destOrd="0" presId="urn:microsoft.com/office/officeart/2005/8/layout/process3"/>
    <dgm:cxn modelId="{A191EE30-F5A4-4BC5-BACC-3FB660541C2A}" type="presOf" srcId="{1EA00E27-3106-4C97-9A67-A2DE3F19C123}" destId="{1AF38AA8-3F2D-423F-8467-8FB2A4C37AD8}" srcOrd="0" destOrd="0" presId="urn:microsoft.com/office/officeart/2005/8/layout/process3"/>
    <dgm:cxn modelId="{28F7BA41-B5B7-426E-ABBC-6715C9B348DE}" type="presParOf" srcId="{1A310B61-81F7-4E52-9E2B-9016DD45D48B}" destId="{E7FD9A14-2040-4763-8C0C-E07988C711E2}" srcOrd="2" destOrd="0" presId="urn:microsoft.com/office/officeart/2005/8/layout/process3"/>
    <dgm:cxn modelId="{EB91EE5C-7327-4E31-9EB5-13B1C8F02380}" type="presOf" srcId="{AFD96F92-75FD-4E7E-BB7A-C1BF7DE2F906}" destId="{E7FD9A14-2040-4763-8C0C-E07988C711E2}" srcOrd="0" destOrd="0" presId="urn:microsoft.com/office/officeart/2005/8/layout/process3"/>
    <dgm:cxn modelId="{CADD8A00-CA2D-4FE1-9F41-313AA3D058C2}" type="presParOf" srcId="{43770694-35E3-46DB-B92C-479EA7B29441}" destId="{D246B5AD-110B-4BDB-A7AD-B0E6B5DC8E09}" srcOrd="1" destOrd="0" presId="urn:microsoft.com/office/officeart/2005/8/layout/process3"/>
    <dgm:cxn modelId="{C1BFDE57-18F0-4163-95CE-2FDC5842C3CD}" type="presOf" srcId="{F6811F95-EB84-477F-89A5-EB6DDCB21FED}" destId="{D246B5AD-110B-4BDB-A7AD-B0E6B5DC8E09}" srcOrd="0" destOrd="0" presId="urn:microsoft.com/office/officeart/2005/8/layout/process3"/>
    <dgm:cxn modelId="{DC826F4A-3DFB-43AF-8D02-97FE52E29FE2}" type="presParOf" srcId="{D246B5AD-110B-4BDB-A7AD-B0E6B5DC8E09}" destId="{97F82079-5A8A-448A-9502-E57BC42BA960}" srcOrd="0" destOrd="1" presId="urn:microsoft.com/office/officeart/2005/8/layout/process3"/>
    <dgm:cxn modelId="{2D2E184D-1BA7-4272-B366-2F4A53062298}" type="presOf" srcId="{F6811F95-EB84-477F-89A5-EB6DDCB21FED}" destId="{97F82079-5A8A-448A-9502-E57BC42BA960}" srcOrd="1" destOrd="0" presId="urn:microsoft.com/office/officeart/2005/8/layout/process3"/>
    <dgm:cxn modelId="{1D77426F-D4B0-40C7-BE8B-9CB6B55CDF75}" type="presParOf" srcId="{43770694-35E3-46DB-B92C-479EA7B29441}" destId="{8F54D6C6-86A8-4644-B0AC-50D0417FC5EB}" srcOrd="2" destOrd="0" presId="urn:microsoft.com/office/officeart/2005/8/layout/process3"/>
    <dgm:cxn modelId="{0D5D3299-5095-47AF-929E-DC4C8D9D5056}" type="presParOf" srcId="{8F54D6C6-86A8-4644-B0AC-50D0417FC5EB}" destId="{62E78E30-8305-4899-B540-8F061D369679}" srcOrd="0" destOrd="2" presId="urn:microsoft.com/office/officeart/2005/8/layout/process3"/>
    <dgm:cxn modelId="{E9B59A82-E392-49DE-BAA7-DA34FE2F8D15}" type="presOf" srcId="{9A22008D-DB67-468F-8D19-E0EB9785319C}" destId="{62E78E30-8305-4899-B540-8F061D369679}" srcOrd="1" destOrd="0" presId="urn:microsoft.com/office/officeart/2005/8/layout/process3"/>
    <dgm:cxn modelId="{F2CF8408-72E2-42F1-9ED7-655B8C80F6B7}" type="presParOf" srcId="{8F54D6C6-86A8-4644-B0AC-50D0417FC5EB}" destId="{60E80879-4001-44A5-8827-65450BCC9693}" srcOrd="1" destOrd="2" presId="urn:microsoft.com/office/officeart/2005/8/layout/process3"/>
    <dgm:cxn modelId="{1DAB7909-7989-4E87-8CE4-DA6C872DB5C4}" type="presOf" srcId="{9A22008D-DB67-468F-8D19-E0EB9785319C}" destId="{60E80879-4001-44A5-8827-65450BCC9693}" srcOrd="0" destOrd="0" presId="urn:microsoft.com/office/officeart/2005/8/layout/process3"/>
    <dgm:cxn modelId="{8F22A9F2-4F30-47F2-8FC7-BECCA4EEE552}" type="presParOf" srcId="{8F54D6C6-86A8-4644-B0AC-50D0417FC5EB}" destId="{43D5C9D7-5A17-4A34-AF6F-D95969438845}" srcOrd="2" destOrd="2" presId="urn:microsoft.com/office/officeart/2005/8/layout/process3"/>
    <dgm:cxn modelId="{F0ED688B-29B1-4B23-93BA-01A345359DD0}" type="presOf" srcId="{1BDD31B1-A970-4F0D-9709-0CE6B4279A67}" destId="{43D5C9D7-5A17-4A34-AF6F-D95969438845}" srcOrd="0" destOrd="0" presId="urn:microsoft.com/office/officeart/2005/8/layout/process3"/>
    <dgm:cxn modelId="{8D0D8A88-4F6D-4DDE-918E-622F12ED0DE2}" type="presOf" srcId="{E98AB69E-0C83-4420-81E4-070A915EBB9C}" destId="{43D5C9D7-5A17-4A34-AF6F-D95969438845}" srcOrd="0" destOrd="1" presId="urn:microsoft.com/office/officeart/2005/8/layout/process3"/>
    <dgm:cxn modelId="{C3FF040D-90D0-4F55-B27D-67A5CB307756}" type="presOf" srcId="{2647246F-7C23-45B3-A53B-7316319A854C}" destId="{43D5C9D7-5A17-4A34-AF6F-D95969438845}" srcOrd="0" destOrd="2" presId="urn:microsoft.com/office/officeart/2005/8/layout/process3"/>
    <dgm:cxn modelId="{B0C0FA21-E9C2-463E-9937-F2632461DDAE}" type="presParOf" srcId="{43770694-35E3-46DB-B92C-479EA7B29441}" destId="{5B802F1D-FE4C-4E16-8ABD-FEF834CE5A1E}" srcOrd="3" destOrd="0" presId="urn:microsoft.com/office/officeart/2005/8/layout/process3"/>
    <dgm:cxn modelId="{B13422B3-D403-478F-A36A-D58E4C8F58B5}" type="presOf" srcId="{BF4A13D0-AD5F-4145-9935-92F9F82E650F}" destId="{5B802F1D-FE4C-4E16-8ABD-FEF834CE5A1E}" srcOrd="0" destOrd="0" presId="urn:microsoft.com/office/officeart/2005/8/layout/process3"/>
    <dgm:cxn modelId="{2FA6FA3E-A2AA-49C4-B932-FA7A2DDDF974}" type="presParOf" srcId="{5B802F1D-FE4C-4E16-8ABD-FEF834CE5A1E}" destId="{F177D504-DA9C-4A73-8B45-5FD9A165EDE5}" srcOrd="0" destOrd="3" presId="urn:microsoft.com/office/officeart/2005/8/layout/process3"/>
    <dgm:cxn modelId="{3F03AF0F-06B0-4885-837D-1EBD5FDA7C38}" type="presOf" srcId="{BF4A13D0-AD5F-4145-9935-92F9F82E650F}" destId="{F177D504-DA9C-4A73-8B45-5FD9A165EDE5}" srcOrd="1" destOrd="0" presId="urn:microsoft.com/office/officeart/2005/8/layout/process3"/>
    <dgm:cxn modelId="{60AA2813-4F49-4FAC-AD1E-D335A27A6820}" type="presParOf" srcId="{43770694-35E3-46DB-B92C-479EA7B29441}" destId="{53E31C63-F9E9-430C-AACC-0BAFB5D87822}" srcOrd="4" destOrd="0" presId="urn:microsoft.com/office/officeart/2005/8/layout/process3"/>
    <dgm:cxn modelId="{CEDC3D75-8290-4C94-9521-153907FC1204}" type="presParOf" srcId="{53E31C63-F9E9-430C-AACC-0BAFB5D87822}" destId="{3A5A46E6-4EE1-48E7-9B96-28A39E2A83FB}" srcOrd="0" destOrd="4" presId="urn:microsoft.com/office/officeart/2005/8/layout/process3"/>
    <dgm:cxn modelId="{F53EA5E2-A4DF-4D5A-8927-E57E6F18EDE3}" type="presOf" srcId="{FE8AAE64-11A0-41F1-9C7E-CC6E3E0B39DC}" destId="{3A5A46E6-4EE1-48E7-9B96-28A39E2A83FB}" srcOrd="1" destOrd="0" presId="urn:microsoft.com/office/officeart/2005/8/layout/process3"/>
    <dgm:cxn modelId="{10979B31-9378-4DF3-84C2-1F32BD62E707}" type="presParOf" srcId="{53E31C63-F9E9-430C-AACC-0BAFB5D87822}" destId="{CF19DE97-00D4-49FD-994E-44B06555A4E1}" srcOrd="1" destOrd="4" presId="urn:microsoft.com/office/officeart/2005/8/layout/process3"/>
    <dgm:cxn modelId="{3E2F0873-55A3-4F87-926A-0BB053F5D7D8}" type="presOf" srcId="{FE8AAE64-11A0-41F1-9C7E-CC6E3E0B39DC}" destId="{CF19DE97-00D4-49FD-994E-44B06555A4E1}" srcOrd="0" destOrd="0" presId="urn:microsoft.com/office/officeart/2005/8/layout/process3"/>
    <dgm:cxn modelId="{38DD19F3-99E7-4BAD-8389-68217B187461}" type="presParOf" srcId="{53E31C63-F9E9-430C-AACC-0BAFB5D87822}" destId="{5B46CD30-644A-42E1-BEAA-50D0C6BFF157}" srcOrd="2" destOrd="4" presId="urn:microsoft.com/office/officeart/2005/8/layout/process3"/>
    <dgm:cxn modelId="{4FE3F7BF-5DC2-4373-852A-D0D9C64ECEBB}" type="presOf" srcId="{FA67B6D5-B0F8-42C1-AB44-0AB0F3260297}" destId="{5B46CD30-644A-42E1-BEAA-50D0C6BFF157}" srcOrd="0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82BD20-42A7-452C-ACEC-7F7C6BF12F28}" type="doc">
      <dgm:prSet loTypeId="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A00E27-3106-4C97-9A67-A2DE3F19C123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数据</a:t>
          </a:r>
          <a:r>
            <a:rPr lang="zh-CN" altLang="en-US" dirty="0"/>
            <a:t>传输</a:t>
          </a:r>
          <a:r>
            <a:rPr lang="zh-CN" altLang="en-US" dirty="0"/>
            <a:t/>
          </a:r>
          <a:endParaRPr lang="zh-CN" altLang="en-US" dirty="0"/>
        </a:p>
      </dgm:t>
    </dgm:pt>
    <dgm:pt modelId="{BE45214C-923E-4891-A08D-F3C34928DFFD}" cxnId="{79687794-EECB-4995-8CBA-732E73E473AD}" type="parTrans">
      <dgm:prSet/>
      <dgm:spPr/>
      <dgm:t>
        <a:bodyPr/>
        <a:lstStyle/>
        <a:p>
          <a:endParaRPr lang="en-US"/>
        </a:p>
      </dgm:t>
    </dgm:pt>
    <dgm:pt modelId="{F6811F95-EB84-477F-89A5-EB6DDCB21FED}" cxnId="{79687794-EECB-4995-8CBA-732E73E473AD}" type="sibTrans">
      <dgm:prSet/>
      <dgm:spPr/>
      <dgm:t>
        <a:bodyPr/>
        <a:lstStyle/>
        <a:p>
          <a:endParaRPr lang="en-US"/>
        </a:p>
      </dgm:t>
    </dgm:pt>
    <dgm:pt modelId="{AFD96F92-75FD-4E7E-BB7A-C1BF7DE2F906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AS2</a:t>
          </a:r>
          <a:r>
            <a:rPr lang="zh-CN" altLang="en-US" dirty="0"/>
            <a:t>端口</a:t>
          </a:r>
          <a:r>
            <a:rPr lang="zh-CN" altLang="en-US" dirty="0"/>
            <a:t/>
          </a:r>
          <a:endParaRPr lang="zh-CN" altLang="en-US" dirty="0"/>
        </a:p>
      </dgm:t>
    </dgm:pt>
    <dgm:pt modelId="{0A45036D-20A5-4CEE-B838-F2501A50438C}" cxnId="{26AB35E5-5FFD-4170-8835-CF168069BD3E}" type="parTrans">
      <dgm:prSet/>
      <dgm:spPr/>
      <dgm:t>
        <a:bodyPr/>
        <a:lstStyle/>
        <a:p>
          <a:endParaRPr lang="en-US"/>
        </a:p>
      </dgm:t>
    </dgm:pt>
    <dgm:pt modelId="{186433E7-054C-48A3-BD6E-96D11F79539F}" cxnId="{26AB35E5-5FFD-4170-8835-CF168069BD3E}" type="sibTrans">
      <dgm:prSet/>
      <dgm:spPr/>
      <dgm:t>
        <a:bodyPr/>
        <a:lstStyle/>
        <a:p>
          <a:endParaRPr lang="en-US"/>
        </a:p>
      </dgm:t>
    </dgm:pt>
    <dgm:pt modelId="{9A22008D-DB67-468F-8D19-E0EB9785319C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格式</a:t>
          </a:r>
          <a:r>
            <a:rPr lang="zh-CN" altLang="en-US" dirty="0"/>
            <a:t>转换</a:t>
          </a:r>
          <a:r>
            <a:rPr lang="zh-CN" altLang="en-US" dirty="0"/>
            <a:t/>
          </a:r>
          <a:endParaRPr lang="zh-CN" altLang="en-US" dirty="0"/>
        </a:p>
      </dgm:t>
    </dgm:pt>
    <dgm:pt modelId="{86B0667D-F629-48B6-ABD7-88F969E9D837}" cxnId="{BEBBAE53-60E2-439C-A191-53A263138D5D}" type="parTrans">
      <dgm:prSet/>
      <dgm:spPr/>
      <dgm:t>
        <a:bodyPr/>
        <a:lstStyle/>
        <a:p>
          <a:endParaRPr lang="en-US"/>
        </a:p>
      </dgm:t>
    </dgm:pt>
    <dgm:pt modelId="{BF4A13D0-AD5F-4145-9935-92F9F82E650F}" cxnId="{BEBBAE53-60E2-439C-A191-53A263138D5D}" type="sibTrans">
      <dgm:prSet/>
      <dgm:spPr/>
      <dgm:t>
        <a:bodyPr/>
        <a:lstStyle/>
        <a:p>
          <a:endParaRPr lang="en-US"/>
        </a:p>
      </dgm:t>
    </dgm:pt>
    <dgm:pt modelId="{1BDD31B1-A970-4F0D-9709-0CE6B4279A6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DELFOR</a:t>
          </a:r>
          <a:r>
            <a:rPr lang="en-US" dirty="0"/>
            <a:t/>
          </a:r>
          <a:endParaRPr lang="en-US" dirty="0"/>
        </a:p>
      </dgm:t>
    </dgm:pt>
    <dgm:pt modelId="{0901C7B8-D98E-4EEB-A9A9-9AD0795B10A1}" cxnId="{D246BE13-0D55-4AF8-9DA9-9F4C41D98C89}" type="parTrans">
      <dgm:prSet/>
      <dgm:spPr/>
      <dgm:t>
        <a:bodyPr/>
        <a:lstStyle/>
        <a:p>
          <a:endParaRPr lang="en-US"/>
        </a:p>
      </dgm:t>
    </dgm:pt>
    <dgm:pt modelId="{7ECF80C8-5203-426C-B470-19D150261688}" cxnId="{D246BE13-0D55-4AF8-9DA9-9F4C41D98C89}" type="sibTrans">
      <dgm:prSet/>
      <dgm:spPr/>
      <dgm:t>
        <a:bodyPr/>
        <a:lstStyle/>
        <a:p>
          <a:endParaRPr lang="en-US"/>
        </a:p>
      </dgm:t>
    </dgm:pt>
    <dgm:pt modelId="{5D66BE59-513B-4F26-BEFC-78F08536E06C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DESADV</a:t>
          </a:r>
          <a:r>
            <a:rPr lang="en-US" altLang="zh-CN" dirty="0"/>
            <a:t/>
          </a:r>
          <a:endParaRPr lang="en-US" altLang="zh-CN" dirty="0"/>
        </a:p>
      </dgm:t>
    </dgm:pt>
    <dgm:pt modelId="{63973B57-F486-468D-87B3-7FD0F0FDF97C}" cxnId="{96DDF391-E2FB-4074-A52C-58435488C3FA}" type="parTrans">
      <dgm:prSet/>
      <dgm:spPr/>
    </dgm:pt>
    <dgm:pt modelId="{3AE4980D-6728-4F8F-82D1-8B2E5073C660}" cxnId="{96DDF391-E2FB-4074-A52C-58435488C3FA}" type="sibTrans">
      <dgm:prSet/>
      <dgm:spPr/>
    </dgm:pt>
    <dgm:pt modelId="{40AE9724-B5AE-46F1-B33C-7275B9869B62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INVOIC</a:t>
          </a:r>
          <a:endParaRPr lang="en-US" dirty="0"/>
        </a:p>
      </dgm:t>
    </dgm:pt>
    <dgm:pt modelId="{0E4B06BC-D9EC-49F0-AFC9-7B215F555C49}" cxnId="{7B50E6A9-9B15-441B-91E6-F6E2326ACF9D}" type="parTrans">
      <dgm:prSet/>
      <dgm:spPr/>
    </dgm:pt>
    <dgm:pt modelId="{9606AAA7-9090-4202-A7C0-FF9CB06F3F03}" cxnId="{7B50E6A9-9B15-441B-91E6-F6E2326ACF9D}" type="sibTrans">
      <dgm:prSet/>
      <dgm:spPr/>
    </dgm:pt>
    <dgm:pt modelId="{FE8AAE64-11A0-41F1-9C7E-CC6E3E0B39DC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存储数据</a:t>
          </a:r>
          <a:r>
            <a:rPr lang="zh-CN" altLang="en-US" dirty="0"/>
            <a:t/>
          </a:r>
          <a:endParaRPr lang="zh-CN" altLang="en-US" dirty="0"/>
        </a:p>
      </dgm:t>
    </dgm:pt>
    <dgm:pt modelId="{E27434A5-7957-4C96-887E-44C0CB06F24C}" cxnId="{2BF9A8C9-FA9E-45FC-A944-7EA9D08B976B}" type="parTrans">
      <dgm:prSet/>
      <dgm:spPr/>
      <dgm:t>
        <a:bodyPr/>
        <a:lstStyle/>
        <a:p>
          <a:endParaRPr lang="en-US"/>
        </a:p>
      </dgm:t>
    </dgm:pt>
    <dgm:pt modelId="{089482CE-FAD2-477D-AAEF-2A63C29DF8BC}" cxnId="{2BF9A8C9-FA9E-45FC-A944-7EA9D08B976B}" type="sibTrans">
      <dgm:prSet/>
      <dgm:spPr/>
      <dgm:t>
        <a:bodyPr/>
        <a:lstStyle/>
        <a:p>
          <a:endParaRPr lang="en-US"/>
        </a:p>
      </dgm:t>
    </dgm:pt>
    <dgm:pt modelId="{BB9D9128-0E31-440D-BDA8-291E2F9832C4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D</a:t>
          </a:r>
          <a:r>
            <a:rPr lang="en-US" altLang="zh-CN" dirty="0"/>
            <a:t>atabase</a:t>
          </a:r>
          <a:r>
            <a:rPr lang="zh-CN" altLang="en-US" dirty="0"/>
            <a:t>端口</a:t>
          </a:r>
          <a:r>
            <a:rPr lang="zh-CN" altLang="en-US" dirty="0"/>
            <a:t/>
          </a:r>
          <a:endParaRPr lang="zh-CN" altLang="en-US" dirty="0"/>
        </a:p>
      </dgm:t>
    </dgm:pt>
    <dgm:pt modelId="{627DEECF-7A47-4891-BAF6-1360E5A7E3BE}" cxnId="{CDFABCE1-F379-4346-951F-9122E8BB1466}" type="parTrans">
      <dgm:prSet/>
      <dgm:spPr/>
    </dgm:pt>
    <dgm:pt modelId="{9FB1B686-359C-42E0-B818-804BABC9E385}" cxnId="{CDFABCE1-F379-4346-951F-9122E8BB1466}" type="sibTrans">
      <dgm:prSet/>
      <dgm:spPr/>
    </dgm:pt>
    <dgm:pt modelId="{43770694-35E3-46DB-B92C-479EA7B29441}" type="pres">
      <dgm:prSet presAssocID="{DC82BD20-42A7-452C-ACEC-7F7C6BF12F28}" presName="linearFlow" presStyleCnt="0">
        <dgm:presLayoutVars>
          <dgm:dir/>
          <dgm:animLvl val="lvl"/>
          <dgm:resizeHandles val="exact"/>
        </dgm:presLayoutVars>
      </dgm:prSet>
      <dgm:spPr/>
    </dgm:pt>
    <dgm:pt modelId="{1A310B61-81F7-4E52-9E2B-9016DD45D48B}" type="pres">
      <dgm:prSet presAssocID="{1EA00E27-3106-4C97-9A67-A2DE3F19C123}" presName="composite" presStyleCnt="0"/>
      <dgm:spPr/>
    </dgm:pt>
    <dgm:pt modelId="{5F14A203-A30E-42DE-9719-32E848A67DCF}" type="pres">
      <dgm:prSet presAssocID="{1EA00E27-3106-4C97-9A67-A2DE3F19C123}" presName="parTx" presStyleCnt="0">
        <dgm:presLayoutVars>
          <dgm:chMax val="0"/>
          <dgm:chPref val="0"/>
          <dgm:bulletEnabled val="1"/>
        </dgm:presLayoutVars>
      </dgm:prSet>
      <dgm:spPr/>
    </dgm:pt>
    <dgm:pt modelId="{1AF38AA8-3F2D-423F-8467-8FB2A4C37AD8}" type="pres">
      <dgm:prSet presAssocID="{1EA00E27-3106-4C97-9A67-A2DE3F19C123}" presName="parSh" presStyleLbl="node1" presStyleIdx="0" presStyleCnt="3"/>
      <dgm:spPr/>
    </dgm:pt>
    <dgm:pt modelId="{E7FD9A14-2040-4763-8C0C-E07988C711E2}" type="pres">
      <dgm:prSet presAssocID="{1EA00E27-3106-4C97-9A67-A2DE3F19C123}" presName="desTx" presStyleLbl="fgAcc1" presStyleIdx="0" presStyleCnt="3">
        <dgm:presLayoutVars>
          <dgm:bulletEnabled val="1"/>
        </dgm:presLayoutVars>
      </dgm:prSet>
      <dgm:spPr/>
    </dgm:pt>
    <dgm:pt modelId="{D246B5AD-110B-4BDB-A7AD-B0E6B5DC8E09}" type="pres">
      <dgm:prSet presAssocID="{F6811F95-EB84-477F-89A5-EB6DDCB21FED}" presName="sibTrans" presStyleLbl="sibTrans2D1" presStyleIdx="0" presStyleCnt="2"/>
      <dgm:spPr/>
    </dgm:pt>
    <dgm:pt modelId="{97F82079-5A8A-448A-9502-E57BC42BA960}" type="pres">
      <dgm:prSet presAssocID="{F6811F95-EB84-477F-89A5-EB6DDCB21FED}" presName="connTx" presStyleCnt="0"/>
      <dgm:spPr/>
    </dgm:pt>
    <dgm:pt modelId="{8F54D6C6-86A8-4644-B0AC-50D0417FC5EB}" type="pres">
      <dgm:prSet presAssocID="{9A22008D-DB67-468F-8D19-E0EB9785319C}" presName="composite" presStyleCnt="0"/>
      <dgm:spPr/>
    </dgm:pt>
    <dgm:pt modelId="{62E78E30-8305-4899-B540-8F061D369679}" type="pres">
      <dgm:prSet presAssocID="{9A22008D-DB67-468F-8D19-E0EB9785319C}" presName="parTx" presStyleCnt="0">
        <dgm:presLayoutVars>
          <dgm:chMax val="0"/>
          <dgm:chPref val="0"/>
          <dgm:bulletEnabled val="1"/>
        </dgm:presLayoutVars>
      </dgm:prSet>
      <dgm:spPr/>
    </dgm:pt>
    <dgm:pt modelId="{60E80879-4001-44A5-8827-65450BCC9693}" type="pres">
      <dgm:prSet presAssocID="{9A22008D-DB67-468F-8D19-E0EB9785319C}" presName="parSh" presStyleLbl="node1" presStyleIdx="1" presStyleCnt="3"/>
      <dgm:spPr/>
    </dgm:pt>
    <dgm:pt modelId="{43D5C9D7-5A17-4A34-AF6F-D95969438845}" type="pres">
      <dgm:prSet presAssocID="{9A22008D-DB67-468F-8D19-E0EB9785319C}" presName="desTx" presStyleLbl="fgAcc1" presStyleIdx="1" presStyleCnt="3">
        <dgm:presLayoutVars>
          <dgm:bulletEnabled val="1"/>
        </dgm:presLayoutVars>
      </dgm:prSet>
      <dgm:spPr/>
    </dgm:pt>
    <dgm:pt modelId="{5B802F1D-FE4C-4E16-8ABD-FEF834CE5A1E}" type="pres">
      <dgm:prSet presAssocID="{BF4A13D0-AD5F-4145-9935-92F9F82E650F}" presName="sibTrans" presStyleLbl="sibTrans2D1" presStyleIdx="1" presStyleCnt="2"/>
      <dgm:spPr/>
    </dgm:pt>
    <dgm:pt modelId="{F177D504-DA9C-4A73-8B45-5FD9A165EDE5}" type="pres">
      <dgm:prSet presAssocID="{BF4A13D0-AD5F-4145-9935-92F9F82E650F}" presName="connTx" presStyleCnt="0"/>
      <dgm:spPr/>
    </dgm:pt>
    <dgm:pt modelId="{53E31C63-F9E9-430C-AACC-0BAFB5D87822}" type="pres">
      <dgm:prSet presAssocID="{FE8AAE64-11A0-41F1-9C7E-CC6E3E0B39DC}" presName="composite" presStyleCnt="0"/>
      <dgm:spPr/>
    </dgm:pt>
    <dgm:pt modelId="{3A5A46E6-4EE1-48E7-9B96-28A39E2A83FB}" type="pres">
      <dgm:prSet presAssocID="{FE8AAE64-11A0-41F1-9C7E-CC6E3E0B39DC}" presName="parTx" presStyleCnt="0">
        <dgm:presLayoutVars>
          <dgm:chMax val="0"/>
          <dgm:chPref val="0"/>
          <dgm:bulletEnabled val="1"/>
        </dgm:presLayoutVars>
      </dgm:prSet>
      <dgm:spPr/>
    </dgm:pt>
    <dgm:pt modelId="{CF19DE97-00D4-49FD-994E-44B06555A4E1}" type="pres">
      <dgm:prSet presAssocID="{FE8AAE64-11A0-41F1-9C7E-CC6E3E0B39DC}" presName="parSh" presStyleLbl="node1" presStyleIdx="2" presStyleCnt="3"/>
      <dgm:spPr/>
    </dgm:pt>
    <dgm:pt modelId="{5B46CD30-644A-42E1-BEAA-50D0C6BFF157}" type="pres">
      <dgm:prSet presAssocID="{FE8AAE64-11A0-41F1-9C7E-CC6E3E0B39DC}" presName="desTx" presStyleLbl="fgAcc1" presStyleIdx="2" presStyleCnt="3">
        <dgm:presLayoutVars>
          <dgm:bulletEnabled val="1"/>
        </dgm:presLayoutVars>
      </dgm:prSet>
      <dgm:spPr/>
    </dgm:pt>
  </dgm:ptLst>
  <dgm:cxnLst>
    <dgm:cxn modelId="{79687794-EECB-4995-8CBA-732E73E473AD}" srcId="{DC82BD20-42A7-452C-ACEC-7F7C6BF12F28}" destId="{1EA00E27-3106-4C97-9A67-A2DE3F19C123}" srcOrd="0" destOrd="0" parTransId="{BE45214C-923E-4891-A08D-F3C34928DFFD}" sibTransId="{F6811F95-EB84-477F-89A5-EB6DDCB21FED}"/>
    <dgm:cxn modelId="{26AB35E5-5FFD-4170-8835-CF168069BD3E}" srcId="{1EA00E27-3106-4C97-9A67-A2DE3F19C123}" destId="{AFD96F92-75FD-4E7E-BB7A-C1BF7DE2F906}" srcOrd="0" destOrd="0" parTransId="{0A45036D-20A5-4CEE-B838-F2501A50438C}" sibTransId="{186433E7-054C-48A3-BD6E-96D11F79539F}"/>
    <dgm:cxn modelId="{BEBBAE53-60E2-439C-A191-53A263138D5D}" srcId="{DC82BD20-42A7-452C-ACEC-7F7C6BF12F28}" destId="{9A22008D-DB67-468F-8D19-E0EB9785319C}" srcOrd="1" destOrd="0" parTransId="{86B0667D-F629-48B6-ABD7-88F969E9D837}" sibTransId="{BF4A13D0-AD5F-4145-9935-92F9F82E650F}"/>
    <dgm:cxn modelId="{D246BE13-0D55-4AF8-9DA9-9F4C41D98C89}" srcId="{9A22008D-DB67-468F-8D19-E0EB9785319C}" destId="{1BDD31B1-A970-4F0D-9709-0CE6B4279A67}" srcOrd="0" destOrd="1" parTransId="{0901C7B8-D98E-4EEB-A9A9-9AD0795B10A1}" sibTransId="{7ECF80C8-5203-426C-B470-19D150261688}"/>
    <dgm:cxn modelId="{96DDF391-E2FB-4074-A52C-58435488C3FA}" srcId="{9A22008D-DB67-468F-8D19-E0EB9785319C}" destId="{5D66BE59-513B-4F26-BEFC-78F08536E06C}" srcOrd="1" destOrd="1" parTransId="{63973B57-F486-468D-87B3-7FD0F0FDF97C}" sibTransId="{3AE4980D-6728-4F8F-82D1-8B2E5073C660}"/>
    <dgm:cxn modelId="{7B50E6A9-9B15-441B-91E6-F6E2326ACF9D}" srcId="{9A22008D-DB67-468F-8D19-E0EB9785319C}" destId="{40AE9724-B5AE-46F1-B33C-7275B9869B62}" srcOrd="2" destOrd="1" parTransId="{0E4B06BC-D9EC-49F0-AFC9-7B215F555C49}" sibTransId="{9606AAA7-9090-4202-A7C0-FF9CB06F3F03}"/>
    <dgm:cxn modelId="{2BF9A8C9-FA9E-45FC-A944-7EA9D08B976B}" srcId="{DC82BD20-42A7-452C-ACEC-7F7C6BF12F28}" destId="{FE8AAE64-11A0-41F1-9C7E-CC6E3E0B39DC}" srcOrd="2" destOrd="0" parTransId="{E27434A5-7957-4C96-887E-44C0CB06F24C}" sibTransId="{089482CE-FAD2-477D-AAEF-2A63C29DF8BC}"/>
    <dgm:cxn modelId="{CDFABCE1-F379-4346-951F-9122E8BB1466}" srcId="{FE8AAE64-11A0-41F1-9C7E-CC6E3E0B39DC}" destId="{BB9D9128-0E31-440D-BDA8-291E2F9832C4}" srcOrd="0" destOrd="2" parTransId="{627DEECF-7A47-4891-BAF6-1360E5A7E3BE}" sibTransId="{9FB1B686-359C-42E0-B818-804BABC9E385}"/>
    <dgm:cxn modelId="{AB47BA82-23BD-4B25-B220-57C2BB2DA5C7}" type="presOf" srcId="{DC82BD20-42A7-452C-ACEC-7F7C6BF12F28}" destId="{43770694-35E3-46DB-B92C-479EA7B29441}" srcOrd="0" destOrd="0" presId="urn:microsoft.com/office/officeart/2005/8/layout/process3"/>
    <dgm:cxn modelId="{2248C3B0-F644-4DE4-A382-1CF5AF822EA2}" type="presParOf" srcId="{43770694-35E3-46DB-B92C-479EA7B29441}" destId="{1A310B61-81F7-4E52-9E2B-9016DD45D48B}" srcOrd="0" destOrd="0" presId="urn:microsoft.com/office/officeart/2005/8/layout/process3"/>
    <dgm:cxn modelId="{4A57F44D-D1F5-4708-80BB-A4BE03F28854}" type="presParOf" srcId="{1A310B61-81F7-4E52-9E2B-9016DD45D48B}" destId="{5F14A203-A30E-42DE-9719-32E848A67DCF}" srcOrd="0" destOrd="0" presId="urn:microsoft.com/office/officeart/2005/8/layout/process3"/>
    <dgm:cxn modelId="{35F081D8-E98F-42F8-B62C-BE34E57AA0A9}" type="presOf" srcId="{1EA00E27-3106-4C97-9A67-A2DE3F19C123}" destId="{5F14A203-A30E-42DE-9719-32E848A67DCF}" srcOrd="1" destOrd="0" presId="urn:microsoft.com/office/officeart/2005/8/layout/process3"/>
    <dgm:cxn modelId="{5F031BA4-4229-4EDD-93E5-367C0A8D412C}" type="presParOf" srcId="{1A310B61-81F7-4E52-9E2B-9016DD45D48B}" destId="{1AF38AA8-3F2D-423F-8467-8FB2A4C37AD8}" srcOrd="1" destOrd="0" presId="urn:microsoft.com/office/officeart/2005/8/layout/process3"/>
    <dgm:cxn modelId="{1DD32186-9650-4778-9D1E-4FAA01EE4F03}" type="presOf" srcId="{1EA00E27-3106-4C97-9A67-A2DE3F19C123}" destId="{1AF38AA8-3F2D-423F-8467-8FB2A4C37AD8}" srcOrd="0" destOrd="0" presId="urn:microsoft.com/office/officeart/2005/8/layout/process3"/>
    <dgm:cxn modelId="{8F3DF9C2-F6F3-4799-B4C8-92C135B454A1}" type="presParOf" srcId="{1A310B61-81F7-4E52-9E2B-9016DD45D48B}" destId="{E7FD9A14-2040-4763-8C0C-E07988C711E2}" srcOrd="2" destOrd="0" presId="urn:microsoft.com/office/officeart/2005/8/layout/process3"/>
    <dgm:cxn modelId="{1059AE10-B0A2-4192-BE11-BDE06D254F73}" type="presOf" srcId="{AFD96F92-75FD-4E7E-BB7A-C1BF7DE2F906}" destId="{E7FD9A14-2040-4763-8C0C-E07988C711E2}" srcOrd="0" destOrd="0" presId="urn:microsoft.com/office/officeart/2005/8/layout/process3"/>
    <dgm:cxn modelId="{73B73E86-E3F7-4D18-B8D8-AE71414C2EFF}" type="presParOf" srcId="{43770694-35E3-46DB-B92C-479EA7B29441}" destId="{D246B5AD-110B-4BDB-A7AD-B0E6B5DC8E09}" srcOrd="1" destOrd="0" presId="urn:microsoft.com/office/officeart/2005/8/layout/process3"/>
    <dgm:cxn modelId="{A0457D49-6E1B-4F6F-B770-9712A8295E01}" type="presOf" srcId="{F6811F95-EB84-477F-89A5-EB6DDCB21FED}" destId="{D246B5AD-110B-4BDB-A7AD-B0E6B5DC8E09}" srcOrd="0" destOrd="0" presId="urn:microsoft.com/office/officeart/2005/8/layout/process3"/>
    <dgm:cxn modelId="{E31EEC6B-230A-4ACF-B3F8-D1B5C7B6F839}" type="presParOf" srcId="{D246B5AD-110B-4BDB-A7AD-B0E6B5DC8E09}" destId="{97F82079-5A8A-448A-9502-E57BC42BA960}" srcOrd="0" destOrd="1" presId="urn:microsoft.com/office/officeart/2005/8/layout/process3"/>
    <dgm:cxn modelId="{3CD57FF8-91F4-43BD-987B-EB8F327162CF}" type="presOf" srcId="{F6811F95-EB84-477F-89A5-EB6DDCB21FED}" destId="{97F82079-5A8A-448A-9502-E57BC42BA960}" srcOrd="1" destOrd="0" presId="urn:microsoft.com/office/officeart/2005/8/layout/process3"/>
    <dgm:cxn modelId="{499FD372-B07A-4F54-AEDF-46F3D0010A8F}" type="presParOf" srcId="{43770694-35E3-46DB-B92C-479EA7B29441}" destId="{8F54D6C6-86A8-4644-B0AC-50D0417FC5EB}" srcOrd="2" destOrd="0" presId="urn:microsoft.com/office/officeart/2005/8/layout/process3"/>
    <dgm:cxn modelId="{D6E77636-E237-4B7B-B4DE-AC90FA25F467}" type="presParOf" srcId="{8F54D6C6-86A8-4644-B0AC-50D0417FC5EB}" destId="{62E78E30-8305-4899-B540-8F061D369679}" srcOrd="0" destOrd="2" presId="urn:microsoft.com/office/officeart/2005/8/layout/process3"/>
    <dgm:cxn modelId="{9651A745-ED88-4F5A-B24C-84141B44869D}" type="presOf" srcId="{9A22008D-DB67-468F-8D19-E0EB9785319C}" destId="{62E78E30-8305-4899-B540-8F061D369679}" srcOrd="1" destOrd="0" presId="urn:microsoft.com/office/officeart/2005/8/layout/process3"/>
    <dgm:cxn modelId="{1C4BEB66-FE5F-46BF-BE85-A77378BA8D7E}" type="presParOf" srcId="{8F54D6C6-86A8-4644-B0AC-50D0417FC5EB}" destId="{60E80879-4001-44A5-8827-65450BCC9693}" srcOrd="1" destOrd="2" presId="urn:microsoft.com/office/officeart/2005/8/layout/process3"/>
    <dgm:cxn modelId="{67F555E4-8437-49CD-BC81-D1C50AF87EC9}" type="presOf" srcId="{9A22008D-DB67-468F-8D19-E0EB9785319C}" destId="{60E80879-4001-44A5-8827-65450BCC9693}" srcOrd="0" destOrd="0" presId="urn:microsoft.com/office/officeart/2005/8/layout/process3"/>
    <dgm:cxn modelId="{5AFF67D8-A4D0-44EB-9DD2-39BCF872B13D}" type="presParOf" srcId="{8F54D6C6-86A8-4644-B0AC-50D0417FC5EB}" destId="{43D5C9D7-5A17-4A34-AF6F-D95969438845}" srcOrd="2" destOrd="2" presId="urn:microsoft.com/office/officeart/2005/8/layout/process3"/>
    <dgm:cxn modelId="{773BC8F5-DFE8-471F-897F-521C574BD9C9}" type="presOf" srcId="{1BDD31B1-A970-4F0D-9709-0CE6B4279A67}" destId="{43D5C9D7-5A17-4A34-AF6F-D95969438845}" srcOrd="0" destOrd="0" presId="urn:microsoft.com/office/officeart/2005/8/layout/process3"/>
    <dgm:cxn modelId="{8941BD37-95B9-41A3-92FC-C38708EB9B15}" type="presOf" srcId="{5D66BE59-513B-4F26-BEFC-78F08536E06C}" destId="{43D5C9D7-5A17-4A34-AF6F-D95969438845}" srcOrd="0" destOrd="1" presId="urn:microsoft.com/office/officeart/2005/8/layout/process3"/>
    <dgm:cxn modelId="{DC2FD3EE-224C-4AE5-ABD6-BB387DB334B1}" type="presOf" srcId="{40AE9724-B5AE-46F1-B33C-7275B9869B62}" destId="{43D5C9D7-5A17-4A34-AF6F-D95969438845}" srcOrd="0" destOrd="2" presId="urn:microsoft.com/office/officeart/2005/8/layout/process3"/>
    <dgm:cxn modelId="{E868243D-DB66-41E7-8C3F-CAF9707C1257}" type="presParOf" srcId="{43770694-35E3-46DB-B92C-479EA7B29441}" destId="{5B802F1D-FE4C-4E16-8ABD-FEF834CE5A1E}" srcOrd="3" destOrd="0" presId="urn:microsoft.com/office/officeart/2005/8/layout/process3"/>
    <dgm:cxn modelId="{27F409BF-B937-40C0-8E4F-687D4725F90C}" type="presOf" srcId="{BF4A13D0-AD5F-4145-9935-92F9F82E650F}" destId="{5B802F1D-FE4C-4E16-8ABD-FEF834CE5A1E}" srcOrd="0" destOrd="0" presId="urn:microsoft.com/office/officeart/2005/8/layout/process3"/>
    <dgm:cxn modelId="{8FE339AB-CD36-481D-B3E3-0EBD903249F2}" type="presParOf" srcId="{5B802F1D-FE4C-4E16-8ABD-FEF834CE5A1E}" destId="{F177D504-DA9C-4A73-8B45-5FD9A165EDE5}" srcOrd="0" destOrd="3" presId="urn:microsoft.com/office/officeart/2005/8/layout/process3"/>
    <dgm:cxn modelId="{A5CD66FE-9FD4-48F4-9446-73BFAEC3A8E9}" type="presOf" srcId="{BF4A13D0-AD5F-4145-9935-92F9F82E650F}" destId="{F177D504-DA9C-4A73-8B45-5FD9A165EDE5}" srcOrd="1" destOrd="0" presId="urn:microsoft.com/office/officeart/2005/8/layout/process3"/>
    <dgm:cxn modelId="{E06F0DFC-89C6-46D8-B465-649727BAFF1B}" type="presParOf" srcId="{43770694-35E3-46DB-B92C-479EA7B29441}" destId="{53E31C63-F9E9-430C-AACC-0BAFB5D87822}" srcOrd="4" destOrd="0" presId="urn:microsoft.com/office/officeart/2005/8/layout/process3"/>
    <dgm:cxn modelId="{39F179B5-5E72-440F-981C-1EBE690AC5FC}" type="presParOf" srcId="{53E31C63-F9E9-430C-AACC-0BAFB5D87822}" destId="{3A5A46E6-4EE1-48E7-9B96-28A39E2A83FB}" srcOrd="0" destOrd="4" presId="urn:microsoft.com/office/officeart/2005/8/layout/process3"/>
    <dgm:cxn modelId="{9B3492E1-6519-473C-A973-ED11A9A63CB3}" type="presOf" srcId="{FE8AAE64-11A0-41F1-9C7E-CC6E3E0B39DC}" destId="{3A5A46E6-4EE1-48E7-9B96-28A39E2A83FB}" srcOrd="1" destOrd="0" presId="urn:microsoft.com/office/officeart/2005/8/layout/process3"/>
    <dgm:cxn modelId="{8E1665EE-CD1F-4C9A-BE04-B3E4BDA805DD}" type="presParOf" srcId="{53E31C63-F9E9-430C-AACC-0BAFB5D87822}" destId="{CF19DE97-00D4-49FD-994E-44B06555A4E1}" srcOrd="1" destOrd="4" presId="urn:microsoft.com/office/officeart/2005/8/layout/process3"/>
    <dgm:cxn modelId="{FA3BA74D-4108-4357-AFB0-68EA773595D6}" type="presOf" srcId="{FE8AAE64-11A0-41F1-9C7E-CC6E3E0B39DC}" destId="{CF19DE97-00D4-49FD-994E-44B06555A4E1}" srcOrd="0" destOrd="0" presId="urn:microsoft.com/office/officeart/2005/8/layout/process3"/>
    <dgm:cxn modelId="{7E7EAA5A-B08A-454A-B01C-820D1403A73A}" type="presParOf" srcId="{53E31C63-F9E9-430C-AACC-0BAFB5D87822}" destId="{5B46CD30-644A-42E1-BEAA-50D0C6BFF157}" srcOrd="2" destOrd="4" presId="urn:microsoft.com/office/officeart/2005/8/layout/process3"/>
    <dgm:cxn modelId="{E8C7EF6C-93FC-4DE1-B932-3D4A0706E0B5}" type="presOf" srcId="{BB9D9128-0E31-440D-BDA8-291E2F9832C4}" destId="{5B46CD30-644A-42E1-BEAA-50D0C6BFF157}" srcOrd="0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82BD20-42A7-452C-ACEC-7F7C6BF12F28}" type="doc">
      <dgm:prSet loTypeId="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A00E27-3106-4C97-9A67-A2DE3F19C123}">
      <dgm:prSet phldrT="[Text]"/>
      <dgm:spPr/>
      <dgm:t>
        <a:bodyPr/>
        <a:lstStyle/>
        <a:p>
          <a:r>
            <a:rPr lang="zh-CN" altLang="en-US" dirty="0"/>
            <a:t>自动化传输</a:t>
          </a:r>
          <a:endParaRPr lang="en-US" dirty="0"/>
        </a:p>
      </dgm:t>
    </dgm:pt>
    <dgm:pt modelId="{BE45214C-923E-4891-A08D-F3C34928DFFD}" cxnId="{5F7045B8-1439-4D98-9F78-268213685157}" type="parTrans">
      <dgm:prSet/>
      <dgm:spPr/>
      <dgm:t>
        <a:bodyPr/>
        <a:lstStyle/>
        <a:p>
          <a:endParaRPr lang="en-US"/>
        </a:p>
      </dgm:t>
    </dgm:pt>
    <dgm:pt modelId="{F6811F95-EB84-477F-89A5-EB6DDCB21FED}" cxnId="{5F7045B8-1439-4D98-9F78-268213685157}" type="sibTrans">
      <dgm:prSet/>
      <dgm:spPr/>
      <dgm:t>
        <a:bodyPr/>
        <a:lstStyle/>
        <a:p>
          <a:endParaRPr lang="en-US"/>
        </a:p>
      </dgm:t>
    </dgm:pt>
    <dgm:pt modelId="{AFD96F92-75FD-4E7E-BB7A-C1BF7DE2F906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AS2</a:t>
          </a:r>
          <a:r>
            <a:rPr lang="en-US" dirty="0"/>
            <a:t/>
          </a:r>
          <a:endParaRPr lang="en-US" dirty="0"/>
        </a:p>
      </dgm:t>
    </dgm:pt>
    <dgm:pt modelId="{0A45036D-20A5-4CEE-B838-F2501A50438C}" cxnId="{AD2BB5F7-1DC8-4892-BAFC-804A317A6875}" type="parTrans">
      <dgm:prSet/>
      <dgm:spPr/>
      <dgm:t>
        <a:bodyPr/>
        <a:lstStyle/>
        <a:p>
          <a:endParaRPr lang="en-US"/>
        </a:p>
      </dgm:t>
    </dgm:pt>
    <dgm:pt modelId="{186433E7-054C-48A3-BD6E-96D11F79539F}" cxnId="{AD2BB5F7-1DC8-4892-BAFC-804A317A6875}" type="sibTrans">
      <dgm:prSet/>
      <dgm:spPr/>
      <dgm:t>
        <a:bodyPr/>
        <a:lstStyle/>
        <a:p>
          <a:endParaRPr lang="en-US"/>
        </a:p>
      </dgm:t>
    </dgm:pt>
    <dgm:pt modelId="{9A22008D-DB67-468F-8D19-E0EB9785319C}">
      <dgm:prSet phldrT="[Text]"/>
      <dgm:spPr/>
      <dgm:t>
        <a:bodyPr/>
        <a:lstStyle/>
        <a:p>
          <a:r>
            <a:rPr lang="zh-CN" altLang="en-US" dirty="0"/>
            <a:t>格式转换</a:t>
          </a:r>
          <a:endParaRPr lang="en-US" dirty="0"/>
        </a:p>
      </dgm:t>
    </dgm:pt>
    <dgm:pt modelId="{86B0667D-F629-48B6-ABD7-88F969E9D837}" cxnId="{264F4500-A183-4609-8BC6-C5C2BC45E95B}" type="parTrans">
      <dgm:prSet/>
      <dgm:spPr/>
      <dgm:t>
        <a:bodyPr/>
        <a:lstStyle/>
        <a:p>
          <a:endParaRPr lang="en-US"/>
        </a:p>
      </dgm:t>
    </dgm:pt>
    <dgm:pt modelId="{BF4A13D0-AD5F-4145-9935-92F9F82E650F}" cxnId="{264F4500-A183-4609-8BC6-C5C2BC45E95B}" type="sibTrans">
      <dgm:prSet/>
      <dgm:spPr/>
      <dgm:t>
        <a:bodyPr/>
        <a:lstStyle/>
        <a:p>
          <a:endParaRPr lang="en-US"/>
        </a:p>
      </dgm:t>
    </dgm:pt>
    <dgm:pt modelId="{1BDD31B1-A970-4F0D-9709-0CE6B4279A6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>
              <a:sym typeface="+mn-ea"/>
            </a:rPr>
            <a:t>DELFOR</a:t>
          </a:r>
          <a:r>
            <a:rPr lang="en-US" altLang="zh-CN" dirty="0"/>
            <a:t/>
          </a:r>
          <a:endParaRPr lang="en-US" altLang="zh-CN" dirty="0"/>
        </a:p>
      </dgm:t>
    </dgm:pt>
    <dgm:pt modelId="{0901C7B8-D98E-4EEB-A9A9-9AD0795B10A1}" cxnId="{3C318E7B-6DD7-4FF3-B1E0-A8AB767046E9}" type="parTrans">
      <dgm:prSet/>
      <dgm:spPr/>
      <dgm:t>
        <a:bodyPr/>
        <a:lstStyle/>
        <a:p>
          <a:endParaRPr lang="en-US"/>
        </a:p>
      </dgm:t>
    </dgm:pt>
    <dgm:pt modelId="{7ECF80C8-5203-426C-B470-19D150261688}" cxnId="{3C318E7B-6DD7-4FF3-B1E0-A8AB767046E9}" type="sibTrans">
      <dgm:prSet/>
      <dgm:spPr/>
      <dgm:t>
        <a:bodyPr/>
        <a:lstStyle/>
        <a:p>
          <a:endParaRPr lang="en-US"/>
        </a:p>
      </dgm:t>
    </dgm:pt>
    <dgm:pt modelId="{DF0BFE34-33E7-47C6-8ADA-F1805EB5E55E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ORDERS </a:t>
          </a:r>
          <a:r>
            <a:rPr lang="en-US" dirty="0"/>
            <a:t/>
          </a:r>
          <a:endParaRPr lang="en-US" dirty="0"/>
        </a:p>
      </dgm:t>
    </dgm:pt>
    <dgm:pt modelId="{AC6EC57D-5BAA-4ADD-A949-949B6329C00E}" cxnId="{719F9412-49CF-42CF-A18D-BBCB057888CE}" type="parTrans">
      <dgm:prSet/>
      <dgm:spPr/>
    </dgm:pt>
    <dgm:pt modelId="{769CEF65-B7E8-41B5-A1D5-32CB03CCB049}" cxnId="{719F9412-49CF-42CF-A18D-BBCB057888CE}" type="sibTrans">
      <dgm:prSet/>
      <dgm:spPr/>
    </dgm:pt>
    <dgm:pt modelId="{D9ADB817-6EE9-4FE1-967D-CCDF21A999EF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>
              <a:sym typeface="+mn-ea"/>
            </a:rPr>
            <a:t>ORDCHG</a:t>
          </a:r>
          <a:r>
            <a:rPr lang="en-US" dirty="0"/>
            <a:t/>
          </a:r>
          <a:endParaRPr lang="en-US" dirty="0"/>
        </a:p>
      </dgm:t>
    </dgm:pt>
    <dgm:pt modelId="{D573BED9-7626-49C7-9332-3C53F0FC4769}" cxnId="{7603B4A6-A60B-48C3-A375-9E20584DD022}" type="parTrans">
      <dgm:prSet/>
      <dgm:spPr/>
    </dgm:pt>
    <dgm:pt modelId="{615FDAAE-8A82-4CF0-8B67-56AACDCEB52A}" cxnId="{7603B4A6-A60B-48C3-A375-9E20584DD022}" type="sibTrans">
      <dgm:prSet/>
      <dgm:spPr/>
    </dgm:pt>
    <dgm:pt modelId="{25B2A314-EDB5-476C-BCDC-BAFA2068822E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>
              <a:sym typeface="+mn-ea"/>
            </a:rPr>
            <a:t>DELFOR-RSP</a:t>
          </a:r>
          <a:r>
            <a:rPr lang="en-US" dirty="0">
              <a:sym typeface="+mn-ea"/>
            </a:rPr>
            <a:t/>
          </a:r>
          <a:endParaRPr lang="en-US" dirty="0">
            <a:sym typeface="+mn-ea"/>
          </a:endParaRPr>
        </a:p>
      </dgm:t>
    </dgm:pt>
    <dgm:pt modelId="{61DA58E3-EB12-4581-BECB-72818D8EC113}" cxnId="{3B1647EB-6E12-4B38-8B7E-93E2FD9C4A8B}" type="parTrans">
      <dgm:prSet/>
      <dgm:spPr/>
    </dgm:pt>
    <dgm:pt modelId="{553F9E80-9F0D-46ED-8005-F24019764D90}" cxnId="{3B1647EB-6E12-4B38-8B7E-93E2FD9C4A8B}" type="sibTrans">
      <dgm:prSet/>
      <dgm:spPr/>
    </dgm:pt>
    <dgm:pt modelId="{E1DEE2ED-1510-4FD8-A641-060F790216E3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>
              <a:sym typeface="+mn-ea"/>
            </a:rPr>
            <a:t>ORDRSP</a:t>
          </a:r>
          <a:endParaRPr lang="en-US" dirty="0">
            <a:sym typeface="+mn-ea"/>
          </a:endParaRPr>
        </a:p>
      </dgm:t>
    </dgm:pt>
    <dgm:pt modelId="{206E21E3-9636-405B-9601-A808356AE290}" cxnId="{B35A571C-343D-4C29-ABBC-F7C87B926117}" type="parTrans">
      <dgm:prSet/>
      <dgm:spPr/>
    </dgm:pt>
    <dgm:pt modelId="{5A02FD41-6F1E-4910-9EE5-8F101D761DBA}" cxnId="{B35A571C-343D-4C29-ABBC-F7C87B926117}" type="sibTrans">
      <dgm:prSet/>
      <dgm:spPr/>
    </dgm:pt>
    <dgm:pt modelId="{6E7C974E-4C13-41B5-96E5-F357B93F2D8D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>
              <a:sym typeface="+mn-ea"/>
            </a:rPr>
            <a:t>DESADV</a:t>
          </a:r>
          <a:r>
            <a:rPr lang="en-US" dirty="0"/>
            <a:t/>
          </a:r>
          <a:endParaRPr lang="en-US" dirty="0"/>
        </a:p>
      </dgm:t>
    </dgm:pt>
    <dgm:pt modelId="{2A9934FA-96F7-4E45-A409-EBB9876EC03E}" cxnId="{89E66615-7CBA-4F34-A607-FB876F66D1EA}" type="parTrans">
      <dgm:prSet/>
      <dgm:spPr/>
    </dgm:pt>
    <dgm:pt modelId="{7185193C-DF42-4ADC-BDBA-E2CA26C45959}" cxnId="{89E66615-7CBA-4F34-A607-FB876F66D1EA}" type="sibTrans">
      <dgm:prSet/>
      <dgm:spPr/>
    </dgm:pt>
    <dgm:pt modelId="{F503BBD5-A2E6-401A-94ED-E3220EEBE443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>
              <a:sym typeface="+mn-ea"/>
            </a:rPr>
            <a:t>INVOIC</a:t>
          </a:r>
          <a:r>
            <a:rPr lang="en-US" dirty="0"/>
            <a:t/>
          </a:r>
          <a:endParaRPr lang="en-US" dirty="0"/>
        </a:p>
      </dgm:t>
    </dgm:pt>
    <dgm:pt modelId="{576EAA29-B696-4166-AC3A-139FD7608C8E}" cxnId="{A27A50E4-1C5F-4D87-9DF3-6549BF3EFBA5}" type="parTrans">
      <dgm:prSet/>
      <dgm:spPr/>
    </dgm:pt>
    <dgm:pt modelId="{5AF2E185-08C4-4EDB-A9CF-FF1C6863F73A}" cxnId="{A27A50E4-1C5F-4D87-9DF3-6549BF3EFBA5}" type="sibTrans">
      <dgm:prSet/>
      <dgm:spPr/>
    </dgm:pt>
    <dgm:pt modelId="{FE8AAE64-11A0-41F1-9C7E-CC6E3E0B39DC}">
      <dgm:prSet phldrT="[Text]"/>
      <dgm:spPr/>
      <dgm:t>
        <a:bodyPr/>
        <a:lstStyle/>
        <a:p>
          <a:r>
            <a:rPr lang="zh-CN" altLang="en-US" dirty="0"/>
            <a:t>系统集成</a:t>
          </a:r>
          <a:endParaRPr lang="en-US" dirty="0"/>
        </a:p>
      </dgm:t>
    </dgm:pt>
    <dgm:pt modelId="{E27434A5-7957-4C96-887E-44C0CB06F24C}" cxnId="{2AB1DBF5-100F-4E11-9D67-17950A270A37}" type="parTrans">
      <dgm:prSet/>
      <dgm:spPr/>
      <dgm:t>
        <a:bodyPr/>
        <a:lstStyle/>
        <a:p>
          <a:endParaRPr lang="en-US"/>
        </a:p>
      </dgm:t>
    </dgm:pt>
    <dgm:pt modelId="{089482CE-FAD2-477D-AAEF-2A63C29DF8BC}" cxnId="{2AB1DBF5-100F-4E11-9D67-17950A270A37}" type="sibTrans">
      <dgm:prSet/>
      <dgm:spPr/>
      <dgm:t>
        <a:bodyPr/>
        <a:lstStyle/>
        <a:p>
          <a:endParaRPr lang="en-US"/>
        </a:p>
      </dgm:t>
    </dgm:pt>
    <dgm:pt modelId="{FA67B6D5-B0F8-42C1-AB44-0AB0F326029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D</a:t>
          </a:r>
          <a:r>
            <a:rPr lang="en-US" dirty="0"/>
            <a:t>atabase</a:t>
          </a:r>
          <a:r>
            <a:rPr lang="en-US" dirty="0"/>
            <a:t/>
          </a:r>
          <a:endParaRPr lang="en-US" dirty="0"/>
        </a:p>
      </dgm:t>
    </dgm:pt>
    <dgm:pt modelId="{89C7AFED-148D-4D70-87D9-03C77333C87C}" cxnId="{8A36DE7D-718B-4F2B-AA76-5C2A944202B8}" type="parTrans">
      <dgm:prSet/>
      <dgm:spPr/>
      <dgm:t>
        <a:bodyPr/>
        <a:lstStyle/>
        <a:p>
          <a:endParaRPr lang="en-US"/>
        </a:p>
      </dgm:t>
    </dgm:pt>
    <dgm:pt modelId="{712D3806-D809-412E-9423-6752D2325806}" cxnId="{8A36DE7D-718B-4F2B-AA76-5C2A944202B8}" type="sibTrans">
      <dgm:prSet/>
      <dgm:spPr/>
      <dgm:t>
        <a:bodyPr/>
        <a:lstStyle/>
        <a:p>
          <a:endParaRPr lang="en-US"/>
        </a:p>
      </dgm:t>
    </dgm:pt>
    <dgm:pt modelId="{43770694-35E3-46DB-B92C-479EA7B29441}" type="pres">
      <dgm:prSet presAssocID="{DC82BD20-42A7-452C-ACEC-7F7C6BF12F28}" presName="linearFlow" presStyleCnt="0">
        <dgm:presLayoutVars>
          <dgm:dir/>
          <dgm:animLvl val="lvl"/>
          <dgm:resizeHandles val="exact"/>
        </dgm:presLayoutVars>
      </dgm:prSet>
      <dgm:spPr/>
    </dgm:pt>
    <dgm:pt modelId="{1A310B61-81F7-4E52-9E2B-9016DD45D48B}" type="pres">
      <dgm:prSet presAssocID="{1EA00E27-3106-4C97-9A67-A2DE3F19C123}" presName="composite" presStyleCnt="0"/>
      <dgm:spPr/>
    </dgm:pt>
    <dgm:pt modelId="{5F14A203-A30E-42DE-9719-32E848A67DCF}" type="pres">
      <dgm:prSet presAssocID="{1EA00E27-3106-4C97-9A67-A2DE3F19C123}" presName="parTx" presStyleCnt="0">
        <dgm:presLayoutVars>
          <dgm:chMax val="0"/>
          <dgm:chPref val="0"/>
          <dgm:bulletEnabled val="1"/>
        </dgm:presLayoutVars>
      </dgm:prSet>
      <dgm:spPr/>
    </dgm:pt>
    <dgm:pt modelId="{1AF38AA8-3F2D-423F-8467-8FB2A4C37AD8}" type="pres">
      <dgm:prSet presAssocID="{1EA00E27-3106-4C97-9A67-A2DE3F19C123}" presName="parSh" presStyleLbl="node1" presStyleIdx="0" presStyleCnt="3"/>
      <dgm:spPr/>
    </dgm:pt>
    <dgm:pt modelId="{E7FD9A14-2040-4763-8C0C-E07988C711E2}" type="pres">
      <dgm:prSet presAssocID="{1EA00E27-3106-4C97-9A67-A2DE3F19C123}" presName="desTx" presStyleLbl="fgAcc1" presStyleIdx="0" presStyleCnt="3">
        <dgm:presLayoutVars>
          <dgm:bulletEnabled val="1"/>
        </dgm:presLayoutVars>
      </dgm:prSet>
      <dgm:spPr/>
    </dgm:pt>
    <dgm:pt modelId="{D246B5AD-110B-4BDB-A7AD-B0E6B5DC8E09}" type="pres">
      <dgm:prSet presAssocID="{F6811F95-EB84-477F-89A5-EB6DDCB21FED}" presName="sibTrans" presStyleLbl="sibTrans2D1" presStyleIdx="0" presStyleCnt="2"/>
      <dgm:spPr/>
    </dgm:pt>
    <dgm:pt modelId="{97F82079-5A8A-448A-9502-E57BC42BA960}" type="pres">
      <dgm:prSet presAssocID="{F6811F95-EB84-477F-89A5-EB6DDCB21FED}" presName="connTx" presStyleCnt="0"/>
      <dgm:spPr/>
    </dgm:pt>
    <dgm:pt modelId="{8F54D6C6-86A8-4644-B0AC-50D0417FC5EB}" type="pres">
      <dgm:prSet presAssocID="{9A22008D-DB67-468F-8D19-E0EB9785319C}" presName="composite" presStyleCnt="0"/>
      <dgm:spPr/>
    </dgm:pt>
    <dgm:pt modelId="{62E78E30-8305-4899-B540-8F061D369679}" type="pres">
      <dgm:prSet presAssocID="{9A22008D-DB67-468F-8D19-E0EB9785319C}" presName="parTx" presStyleCnt="0">
        <dgm:presLayoutVars>
          <dgm:chMax val="0"/>
          <dgm:chPref val="0"/>
          <dgm:bulletEnabled val="1"/>
        </dgm:presLayoutVars>
      </dgm:prSet>
      <dgm:spPr/>
    </dgm:pt>
    <dgm:pt modelId="{60E80879-4001-44A5-8827-65450BCC9693}" type="pres">
      <dgm:prSet presAssocID="{9A22008D-DB67-468F-8D19-E0EB9785319C}" presName="parSh" presStyleLbl="node1" presStyleIdx="1" presStyleCnt="3"/>
      <dgm:spPr/>
    </dgm:pt>
    <dgm:pt modelId="{43D5C9D7-5A17-4A34-AF6F-D95969438845}" type="pres">
      <dgm:prSet presAssocID="{9A22008D-DB67-468F-8D19-E0EB9785319C}" presName="desTx" presStyleLbl="fgAcc1" presStyleIdx="1" presStyleCnt="3">
        <dgm:presLayoutVars>
          <dgm:bulletEnabled val="1"/>
        </dgm:presLayoutVars>
      </dgm:prSet>
      <dgm:spPr/>
    </dgm:pt>
    <dgm:pt modelId="{5B802F1D-FE4C-4E16-8ABD-FEF834CE5A1E}" type="pres">
      <dgm:prSet presAssocID="{BF4A13D0-AD5F-4145-9935-92F9F82E650F}" presName="sibTrans" presStyleLbl="sibTrans2D1" presStyleIdx="1" presStyleCnt="2"/>
      <dgm:spPr/>
    </dgm:pt>
    <dgm:pt modelId="{F177D504-DA9C-4A73-8B45-5FD9A165EDE5}" type="pres">
      <dgm:prSet presAssocID="{BF4A13D0-AD5F-4145-9935-92F9F82E650F}" presName="connTx" presStyleCnt="0"/>
      <dgm:spPr/>
    </dgm:pt>
    <dgm:pt modelId="{53E31C63-F9E9-430C-AACC-0BAFB5D87822}" type="pres">
      <dgm:prSet presAssocID="{FE8AAE64-11A0-41F1-9C7E-CC6E3E0B39DC}" presName="composite" presStyleCnt="0"/>
      <dgm:spPr/>
    </dgm:pt>
    <dgm:pt modelId="{3A5A46E6-4EE1-48E7-9B96-28A39E2A83FB}" type="pres">
      <dgm:prSet presAssocID="{FE8AAE64-11A0-41F1-9C7E-CC6E3E0B39DC}" presName="parTx" presStyleCnt="0">
        <dgm:presLayoutVars>
          <dgm:chMax val="0"/>
          <dgm:chPref val="0"/>
          <dgm:bulletEnabled val="1"/>
        </dgm:presLayoutVars>
      </dgm:prSet>
      <dgm:spPr/>
    </dgm:pt>
    <dgm:pt modelId="{CF19DE97-00D4-49FD-994E-44B06555A4E1}" type="pres">
      <dgm:prSet presAssocID="{FE8AAE64-11A0-41F1-9C7E-CC6E3E0B39DC}" presName="parSh" presStyleLbl="node1" presStyleIdx="2" presStyleCnt="3"/>
      <dgm:spPr/>
    </dgm:pt>
    <dgm:pt modelId="{5B46CD30-644A-42E1-BEAA-50D0C6BFF157}" type="pres">
      <dgm:prSet presAssocID="{FE8AAE64-11A0-41F1-9C7E-CC6E3E0B39DC}" presName="desTx" presStyleLbl="fgAcc1" presStyleIdx="2" presStyleCnt="3">
        <dgm:presLayoutVars>
          <dgm:bulletEnabled val="1"/>
        </dgm:presLayoutVars>
      </dgm:prSet>
      <dgm:spPr/>
    </dgm:pt>
  </dgm:ptLst>
  <dgm:cxnLst>
    <dgm:cxn modelId="{5F7045B8-1439-4D98-9F78-268213685157}" srcId="{DC82BD20-42A7-452C-ACEC-7F7C6BF12F28}" destId="{1EA00E27-3106-4C97-9A67-A2DE3F19C123}" srcOrd="0" destOrd="0" parTransId="{BE45214C-923E-4891-A08D-F3C34928DFFD}" sibTransId="{F6811F95-EB84-477F-89A5-EB6DDCB21FED}"/>
    <dgm:cxn modelId="{AD2BB5F7-1DC8-4892-BAFC-804A317A6875}" srcId="{1EA00E27-3106-4C97-9A67-A2DE3F19C123}" destId="{AFD96F92-75FD-4E7E-BB7A-C1BF7DE2F906}" srcOrd="0" destOrd="0" parTransId="{0A45036D-20A5-4CEE-B838-F2501A50438C}" sibTransId="{186433E7-054C-48A3-BD6E-96D11F79539F}"/>
    <dgm:cxn modelId="{264F4500-A183-4609-8BC6-C5C2BC45E95B}" srcId="{DC82BD20-42A7-452C-ACEC-7F7C6BF12F28}" destId="{9A22008D-DB67-468F-8D19-E0EB9785319C}" srcOrd="1" destOrd="0" parTransId="{86B0667D-F629-48B6-ABD7-88F969E9D837}" sibTransId="{BF4A13D0-AD5F-4145-9935-92F9F82E650F}"/>
    <dgm:cxn modelId="{3C318E7B-6DD7-4FF3-B1E0-A8AB767046E9}" srcId="{9A22008D-DB67-468F-8D19-E0EB9785319C}" destId="{1BDD31B1-A970-4F0D-9709-0CE6B4279A67}" srcOrd="0" destOrd="1" parTransId="{0901C7B8-D98E-4EEB-A9A9-9AD0795B10A1}" sibTransId="{7ECF80C8-5203-426C-B470-19D150261688}"/>
    <dgm:cxn modelId="{719F9412-49CF-42CF-A18D-BBCB057888CE}" srcId="{9A22008D-DB67-468F-8D19-E0EB9785319C}" destId="{DF0BFE34-33E7-47C6-8ADA-F1805EB5E55E}" srcOrd="1" destOrd="1" parTransId="{AC6EC57D-5BAA-4ADD-A949-949B6329C00E}" sibTransId="{769CEF65-B7E8-41B5-A1D5-32CB03CCB049}"/>
    <dgm:cxn modelId="{7603B4A6-A60B-48C3-A375-9E20584DD022}" srcId="{9A22008D-DB67-468F-8D19-E0EB9785319C}" destId="{D9ADB817-6EE9-4FE1-967D-CCDF21A999EF}" srcOrd="2" destOrd="1" parTransId="{D573BED9-7626-49C7-9332-3C53F0FC4769}" sibTransId="{615FDAAE-8A82-4CF0-8B67-56AACDCEB52A}"/>
    <dgm:cxn modelId="{3B1647EB-6E12-4B38-8B7E-93E2FD9C4A8B}" srcId="{9A22008D-DB67-468F-8D19-E0EB9785319C}" destId="{25B2A314-EDB5-476C-BCDC-BAFA2068822E}" srcOrd="3" destOrd="1" parTransId="{61DA58E3-EB12-4581-BECB-72818D8EC113}" sibTransId="{553F9E80-9F0D-46ED-8005-F24019764D90}"/>
    <dgm:cxn modelId="{B35A571C-343D-4C29-ABBC-F7C87B926117}" srcId="{9A22008D-DB67-468F-8D19-E0EB9785319C}" destId="{E1DEE2ED-1510-4FD8-A641-060F790216E3}" srcOrd="4" destOrd="1" parTransId="{206E21E3-9636-405B-9601-A808356AE290}" sibTransId="{5A02FD41-6F1E-4910-9EE5-8F101D761DBA}"/>
    <dgm:cxn modelId="{89E66615-7CBA-4F34-A607-FB876F66D1EA}" srcId="{9A22008D-DB67-468F-8D19-E0EB9785319C}" destId="{6E7C974E-4C13-41B5-96E5-F357B93F2D8D}" srcOrd="5" destOrd="1" parTransId="{2A9934FA-96F7-4E45-A409-EBB9876EC03E}" sibTransId="{7185193C-DF42-4ADC-BDBA-E2CA26C45959}"/>
    <dgm:cxn modelId="{A27A50E4-1C5F-4D87-9DF3-6549BF3EFBA5}" srcId="{9A22008D-DB67-468F-8D19-E0EB9785319C}" destId="{F503BBD5-A2E6-401A-94ED-E3220EEBE443}" srcOrd="6" destOrd="1" parTransId="{576EAA29-B696-4166-AC3A-139FD7608C8E}" sibTransId="{5AF2E185-08C4-4EDB-A9CF-FF1C6863F73A}"/>
    <dgm:cxn modelId="{2AB1DBF5-100F-4E11-9D67-17950A270A37}" srcId="{DC82BD20-42A7-452C-ACEC-7F7C6BF12F28}" destId="{FE8AAE64-11A0-41F1-9C7E-CC6E3E0B39DC}" srcOrd="2" destOrd="0" parTransId="{E27434A5-7957-4C96-887E-44C0CB06F24C}" sibTransId="{089482CE-FAD2-477D-AAEF-2A63C29DF8BC}"/>
    <dgm:cxn modelId="{8A36DE7D-718B-4F2B-AA76-5C2A944202B8}" srcId="{FE8AAE64-11A0-41F1-9C7E-CC6E3E0B39DC}" destId="{FA67B6D5-B0F8-42C1-AB44-0AB0F3260297}" srcOrd="0" destOrd="2" parTransId="{89C7AFED-148D-4D70-87D9-03C77333C87C}" sibTransId="{712D3806-D809-412E-9423-6752D2325806}"/>
    <dgm:cxn modelId="{1F45E9A8-A554-4B39-A975-7CD499B597AF}" type="presOf" srcId="{DC82BD20-42A7-452C-ACEC-7F7C6BF12F28}" destId="{43770694-35E3-46DB-B92C-479EA7B29441}" srcOrd="0" destOrd="0" presId="urn:microsoft.com/office/officeart/2005/8/layout/process3"/>
    <dgm:cxn modelId="{B1779E66-6379-45CD-9446-62619B7A3DD2}" type="presParOf" srcId="{43770694-35E3-46DB-B92C-479EA7B29441}" destId="{1A310B61-81F7-4E52-9E2B-9016DD45D48B}" srcOrd="0" destOrd="0" presId="urn:microsoft.com/office/officeart/2005/8/layout/process3"/>
    <dgm:cxn modelId="{E5614614-76DA-470C-8C93-6749FFC4B41F}" type="presParOf" srcId="{1A310B61-81F7-4E52-9E2B-9016DD45D48B}" destId="{5F14A203-A30E-42DE-9719-32E848A67DCF}" srcOrd="0" destOrd="0" presId="urn:microsoft.com/office/officeart/2005/8/layout/process3"/>
    <dgm:cxn modelId="{39E40DDB-EDA8-4369-B2CB-E37E3A2815A1}" type="presOf" srcId="{1EA00E27-3106-4C97-9A67-A2DE3F19C123}" destId="{5F14A203-A30E-42DE-9719-32E848A67DCF}" srcOrd="1" destOrd="0" presId="urn:microsoft.com/office/officeart/2005/8/layout/process3"/>
    <dgm:cxn modelId="{ECCAF928-8FE2-4165-A93D-96ACCCC4DD57}" type="presParOf" srcId="{1A310B61-81F7-4E52-9E2B-9016DD45D48B}" destId="{1AF38AA8-3F2D-423F-8467-8FB2A4C37AD8}" srcOrd="1" destOrd="0" presId="urn:microsoft.com/office/officeart/2005/8/layout/process3"/>
    <dgm:cxn modelId="{87FB897A-CDA2-440F-AA22-F5588F689D87}" type="presOf" srcId="{1EA00E27-3106-4C97-9A67-A2DE3F19C123}" destId="{1AF38AA8-3F2D-423F-8467-8FB2A4C37AD8}" srcOrd="0" destOrd="0" presId="urn:microsoft.com/office/officeart/2005/8/layout/process3"/>
    <dgm:cxn modelId="{BC10A54D-2D5F-4A9E-A90B-CDF384EA958A}" type="presParOf" srcId="{1A310B61-81F7-4E52-9E2B-9016DD45D48B}" destId="{E7FD9A14-2040-4763-8C0C-E07988C711E2}" srcOrd="2" destOrd="0" presId="urn:microsoft.com/office/officeart/2005/8/layout/process3"/>
    <dgm:cxn modelId="{2DC9AC6D-C8A9-4A5B-A60C-361C865BDFB2}" type="presOf" srcId="{AFD96F92-75FD-4E7E-BB7A-C1BF7DE2F906}" destId="{E7FD9A14-2040-4763-8C0C-E07988C711E2}" srcOrd="0" destOrd="0" presId="urn:microsoft.com/office/officeart/2005/8/layout/process3"/>
    <dgm:cxn modelId="{54A2998F-E089-43C9-B67A-E604ABBF2A9C}" type="presParOf" srcId="{43770694-35E3-46DB-B92C-479EA7B29441}" destId="{D246B5AD-110B-4BDB-A7AD-B0E6B5DC8E09}" srcOrd="1" destOrd="0" presId="urn:microsoft.com/office/officeart/2005/8/layout/process3"/>
    <dgm:cxn modelId="{24EB13EE-2B93-4E90-979C-E53C4E347DC4}" type="presOf" srcId="{F6811F95-EB84-477F-89A5-EB6DDCB21FED}" destId="{D246B5AD-110B-4BDB-A7AD-B0E6B5DC8E09}" srcOrd="0" destOrd="0" presId="urn:microsoft.com/office/officeart/2005/8/layout/process3"/>
    <dgm:cxn modelId="{873EAC58-5C5A-4F10-8769-07C98DAEFD22}" type="presParOf" srcId="{D246B5AD-110B-4BDB-A7AD-B0E6B5DC8E09}" destId="{97F82079-5A8A-448A-9502-E57BC42BA960}" srcOrd="0" destOrd="1" presId="urn:microsoft.com/office/officeart/2005/8/layout/process3"/>
    <dgm:cxn modelId="{249B633F-FC58-4B25-ACFD-970D77832717}" type="presOf" srcId="{F6811F95-EB84-477F-89A5-EB6DDCB21FED}" destId="{97F82079-5A8A-448A-9502-E57BC42BA960}" srcOrd="1" destOrd="0" presId="urn:microsoft.com/office/officeart/2005/8/layout/process3"/>
    <dgm:cxn modelId="{8734393B-255A-46CF-B87A-4359E2AF195B}" type="presParOf" srcId="{43770694-35E3-46DB-B92C-479EA7B29441}" destId="{8F54D6C6-86A8-4644-B0AC-50D0417FC5EB}" srcOrd="2" destOrd="0" presId="urn:microsoft.com/office/officeart/2005/8/layout/process3"/>
    <dgm:cxn modelId="{31D8D875-D336-471C-9EB6-987B32DD5726}" type="presParOf" srcId="{8F54D6C6-86A8-4644-B0AC-50D0417FC5EB}" destId="{62E78E30-8305-4899-B540-8F061D369679}" srcOrd="0" destOrd="2" presId="urn:microsoft.com/office/officeart/2005/8/layout/process3"/>
    <dgm:cxn modelId="{73958662-C22B-4C45-8361-D1C43885084E}" type="presOf" srcId="{9A22008D-DB67-468F-8D19-E0EB9785319C}" destId="{62E78E30-8305-4899-B540-8F061D369679}" srcOrd="1" destOrd="0" presId="urn:microsoft.com/office/officeart/2005/8/layout/process3"/>
    <dgm:cxn modelId="{71AEAA2C-1DA7-4E4E-A99F-2A5A5C9F1C3F}" type="presParOf" srcId="{8F54D6C6-86A8-4644-B0AC-50D0417FC5EB}" destId="{60E80879-4001-44A5-8827-65450BCC9693}" srcOrd="1" destOrd="2" presId="urn:microsoft.com/office/officeart/2005/8/layout/process3"/>
    <dgm:cxn modelId="{C561D178-046D-463B-B288-8649C2984FE9}" type="presOf" srcId="{9A22008D-DB67-468F-8D19-E0EB9785319C}" destId="{60E80879-4001-44A5-8827-65450BCC9693}" srcOrd="0" destOrd="0" presId="urn:microsoft.com/office/officeart/2005/8/layout/process3"/>
    <dgm:cxn modelId="{A30A2F02-952D-4F7E-876C-2204417597FA}" type="presParOf" srcId="{8F54D6C6-86A8-4644-B0AC-50D0417FC5EB}" destId="{43D5C9D7-5A17-4A34-AF6F-D95969438845}" srcOrd="2" destOrd="2" presId="urn:microsoft.com/office/officeart/2005/8/layout/process3"/>
    <dgm:cxn modelId="{4B97BB9B-3AFC-43FC-B27A-EDBFDCED3834}" type="presOf" srcId="{1BDD31B1-A970-4F0D-9709-0CE6B4279A67}" destId="{43D5C9D7-5A17-4A34-AF6F-D95969438845}" srcOrd="0" destOrd="0" presId="urn:microsoft.com/office/officeart/2005/8/layout/process3"/>
    <dgm:cxn modelId="{66C49A91-C3A5-4D0A-944D-EDCC2E5904B1}" type="presOf" srcId="{DF0BFE34-33E7-47C6-8ADA-F1805EB5E55E}" destId="{43D5C9D7-5A17-4A34-AF6F-D95969438845}" srcOrd="0" destOrd="1" presId="urn:microsoft.com/office/officeart/2005/8/layout/process3"/>
    <dgm:cxn modelId="{10BE4384-6C8B-460A-AE6B-312A04091AE3}" type="presOf" srcId="{D9ADB817-6EE9-4FE1-967D-CCDF21A999EF}" destId="{43D5C9D7-5A17-4A34-AF6F-D95969438845}" srcOrd="0" destOrd="2" presId="urn:microsoft.com/office/officeart/2005/8/layout/process3"/>
    <dgm:cxn modelId="{61955E17-BE42-4736-AA5A-8F2B978B7A3F}" type="presOf" srcId="{25B2A314-EDB5-476C-BCDC-BAFA2068822E}" destId="{43D5C9D7-5A17-4A34-AF6F-D95969438845}" srcOrd="0" destOrd="3" presId="urn:microsoft.com/office/officeart/2005/8/layout/process3"/>
    <dgm:cxn modelId="{238184B0-B80E-459F-BFE7-3412E5B8B1AA}" type="presOf" srcId="{E1DEE2ED-1510-4FD8-A641-060F790216E3}" destId="{43D5C9D7-5A17-4A34-AF6F-D95969438845}" srcOrd="0" destOrd="4" presId="urn:microsoft.com/office/officeart/2005/8/layout/process3"/>
    <dgm:cxn modelId="{5F9A46EE-BE33-4C2E-928A-BBE40932D652}" type="presOf" srcId="{6E7C974E-4C13-41B5-96E5-F357B93F2D8D}" destId="{43D5C9D7-5A17-4A34-AF6F-D95969438845}" srcOrd="0" destOrd="5" presId="urn:microsoft.com/office/officeart/2005/8/layout/process3"/>
    <dgm:cxn modelId="{43B30B61-70BB-4720-9703-15D65E56E25F}" type="presOf" srcId="{F503BBD5-A2E6-401A-94ED-E3220EEBE443}" destId="{43D5C9D7-5A17-4A34-AF6F-D95969438845}" srcOrd="0" destOrd="6" presId="urn:microsoft.com/office/officeart/2005/8/layout/process3"/>
    <dgm:cxn modelId="{9CED1E53-C2CD-4E57-8637-2065C3C521DE}" type="presParOf" srcId="{43770694-35E3-46DB-B92C-479EA7B29441}" destId="{5B802F1D-FE4C-4E16-8ABD-FEF834CE5A1E}" srcOrd="3" destOrd="0" presId="urn:microsoft.com/office/officeart/2005/8/layout/process3"/>
    <dgm:cxn modelId="{749D0700-4020-478C-8C3C-BAAFBC30F892}" type="presOf" srcId="{BF4A13D0-AD5F-4145-9935-92F9F82E650F}" destId="{5B802F1D-FE4C-4E16-8ABD-FEF834CE5A1E}" srcOrd="0" destOrd="0" presId="urn:microsoft.com/office/officeart/2005/8/layout/process3"/>
    <dgm:cxn modelId="{53A871C7-3605-487C-8E93-D2916AC9FA06}" type="presParOf" srcId="{5B802F1D-FE4C-4E16-8ABD-FEF834CE5A1E}" destId="{F177D504-DA9C-4A73-8B45-5FD9A165EDE5}" srcOrd="0" destOrd="3" presId="urn:microsoft.com/office/officeart/2005/8/layout/process3"/>
    <dgm:cxn modelId="{5540F431-5008-44DB-B2AE-CCD8E162EBCD}" type="presOf" srcId="{BF4A13D0-AD5F-4145-9935-92F9F82E650F}" destId="{F177D504-DA9C-4A73-8B45-5FD9A165EDE5}" srcOrd="1" destOrd="0" presId="urn:microsoft.com/office/officeart/2005/8/layout/process3"/>
    <dgm:cxn modelId="{4907039E-E094-4D64-A9C3-476E633A8BC8}" type="presParOf" srcId="{43770694-35E3-46DB-B92C-479EA7B29441}" destId="{53E31C63-F9E9-430C-AACC-0BAFB5D87822}" srcOrd="4" destOrd="0" presId="urn:microsoft.com/office/officeart/2005/8/layout/process3"/>
    <dgm:cxn modelId="{9D81EBA5-A89F-416B-A017-1BF21B109CFB}" type="presParOf" srcId="{53E31C63-F9E9-430C-AACC-0BAFB5D87822}" destId="{3A5A46E6-4EE1-48E7-9B96-28A39E2A83FB}" srcOrd="0" destOrd="4" presId="urn:microsoft.com/office/officeart/2005/8/layout/process3"/>
    <dgm:cxn modelId="{69478B21-F490-4AEE-AF68-8A384182F833}" type="presOf" srcId="{FE8AAE64-11A0-41F1-9C7E-CC6E3E0B39DC}" destId="{3A5A46E6-4EE1-48E7-9B96-28A39E2A83FB}" srcOrd="1" destOrd="0" presId="urn:microsoft.com/office/officeart/2005/8/layout/process3"/>
    <dgm:cxn modelId="{ACF1C67E-EC2C-4F09-8392-D2192FDC44F7}" type="presParOf" srcId="{53E31C63-F9E9-430C-AACC-0BAFB5D87822}" destId="{CF19DE97-00D4-49FD-994E-44B06555A4E1}" srcOrd="1" destOrd="4" presId="urn:microsoft.com/office/officeart/2005/8/layout/process3"/>
    <dgm:cxn modelId="{2249FBA9-0A53-479F-AF97-C55CB1BAD2D1}" type="presOf" srcId="{FE8AAE64-11A0-41F1-9C7E-CC6E3E0B39DC}" destId="{CF19DE97-00D4-49FD-994E-44B06555A4E1}" srcOrd="0" destOrd="0" presId="urn:microsoft.com/office/officeart/2005/8/layout/process3"/>
    <dgm:cxn modelId="{3E54D6EB-A7FA-4BCB-8EFA-027CD2A49762}" type="presParOf" srcId="{53E31C63-F9E9-430C-AACC-0BAFB5D87822}" destId="{5B46CD30-644A-42E1-BEAA-50D0C6BFF157}" srcOrd="2" destOrd="4" presId="urn:microsoft.com/office/officeart/2005/8/layout/process3"/>
    <dgm:cxn modelId="{D66DE5D2-86C4-405D-8047-928636714892}" type="presOf" srcId="{FA67B6D5-B0F8-42C1-AB44-0AB0F3260297}" destId="{5B46CD30-644A-42E1-BEAA-50D0C6BFF157}" srcOrd="0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82BD20-42A7-452C-ACEC-7F7C6BF12F28}" type="doc">
      <dgm:prSet loTypeId="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A00E27-3106-4C97-9A67-A2DE3F19C123}">
      <dgm:prSet phldrT="[Text]"/>
      <dgm:spPr/>
      <dgm:t>
        <a:bodyPr/>
        <a:lstStyle/>
        <a:p>
          <a:r>
            <a:rPr lang="zh-CN" altLang="en-US" dirty="0"/>
            <a:t>自动化传输</a:t>
          </a:r>
          <a:endParaRPr lang="en-US" dirty="0"/>
        </a:p>
      </dgm:t>
    </dgm:pt>
    <dgm:pt modelId="{BE45214C-923E-4891-A08D-F3C34928DFFD}" cxnId="{170574E1-8E0C-4B52-B591-12B8AA0F6A6A}" type="parTrans">
      <dgm:prSet/>
      <dgm:spPr/>
      <dgm:t>
        <a:bodyPr/>
        <a:lstStyle/>
        <a:p>
          <a:endParaRPr lang="en-US"/>
        </a:p>
      </dgm:t>
    </dgm:pt>
    <dgm:pt modelId="{F6811F95-EB84-477F-89A5-EB6DDCB21FED}" cxnId="{170574E1-8E0C-4B52-B591-12B8AA0F6A6A}" type="sibTrans">
      <dgm:prSet/>
      <dgm:spPr/>
      <dgm:t>
        <a:bodyPr/>
        <a:lstStyle/>
        <a:p>
          <a:endParaRPr lang="en-US"/>
        </a:p>
      </dgm:t>
    </dgm:pt>
    <dgm:pt modelId="{AFD96F92-75FD-4E7E-BB7A-C1BF7DE2F906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/>
            <a:t>VAN</a:t>
          </a:r>
          <a:r>
            <a:rPr lang="en-US" dirty="0"/>
            <a:t/>
          </a:r>
          <a:endParaRPr lang="en-US" dirty="0"/>
        </a:p>
      </dgm:t>
    </dgm:pt>
    <dgm:pt modelId="{0A45036D-20A5-4CEE-B838-F2501A50438C}" cxnId="{EB8740FF-96CD-427F-9590-2D6E5746F79B}" type="parTrans">
      <dgm:prSet/>
      <dgm:spPr/>
      <dgm:t>
        <a:bodyPr/>
        <a:lstStyle/>
        <a:p>
          <a:endParaRPr lang="en-US"/>
        </a:p>
      </dgm:t>
    </dgm:pt>
    <dgm:pt modelId="{186433E7-054C-48A3-BD6E-96D11F79539F}" cxnId="{EB8740FF-96CD-427F-9590-2D6E5746F79B}" type="sibTrans">
      <dgm:prSet/>
      <dgm:spPr/>
      <dgm:t>
        <a:bodyPr/>
        <a:lstStyle/>
        <a:p>
          <a:endParaRPr lang="en-US"/>
        </a:p>
      </dgm:t>
    </dgm:pt>
    <dgm:pt modelId="{9A22008D-DB67-468F-8D19-E0EB9785319C}">
      <dgm:prSet phldrT="[Text]"/>
      <dgm:spPr/>
      <dgm:t>
        <a:bodyPr/>
        <a:lstStyle/>
        <a:p>
          <a:r>
            <a:rPr lang="zh-CN" altLang="en-US" dirty="0"/>
            <a:t>格式转换</a:t>
          </a:r>
          <a:endParaRPr lang="en-US" dirty="0"/>
        </a:p>
      </dgm:t>
    </dgm:pt>
    <dgm:pt modelId="{86B0667D-F629-48B6-ABD7-88F969E9D837}" cxnId="{046AB729-D32C-47FC-83FB-EEF0BEAF7AB7}" type="parTrans">
      <dgm:prSet/>
      <dgm:spPr/>
      <dgm:t>
        <a:bodyPr/>
        <a:lstStyle/>
        <a:p>
          <a:endParaRPr lang="en-US"/>
        </a:p>
      </dgm:t>
    </dgm:pt>
    <dgm:pt modelId="{BF4A13D0-AD5F-4145-9935-92F9F82E650F}" cxnId="{046AB729-D32C-47FC-83FB-EEF0BEAF7AB7}" type="sibTrans">
      <dgm:prSet/>
      <dgm:spPr/>
      <dgm:t>
        <a:bodyPr/>
        <a:lstStyle/>
        <a:p>
          <a:endParaRPr lang="en-US"/>
        </a:p>
      </dgm:t>
    </dgm:pt>
    <dgm:pt modelId="{1BDD31B1-A970-4F0D-9709-0CE6B4279A6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>
              <a:sym typeface="+mn-ea"/>
            </a:rPr>
            <a:t>850</a:t>
          </a:r>
          <a:r>
            <a:rPr lang="en-US" altLang="zh-CN" dirty="0"/>
            <a:t/>
          </a:r>
          <a:endParaRPr lang="en-US" altLang="zh-CN" dirty="0"/>
        </a:p>
      </dgm:t>
    </dgm:pt>
    <dgm:pt modelId="{0901C7B8-D98E-4EEB-A9A9-9AD0795B10A1}" cxnId="{AE08E798-2EDD-42B3-BFC4-F338DF4A4911}" type="parTrans">
      <dgm:prSet/>
      <dgm:spPr/>
      <dgm:t>
        <a:bodyPr/>
        <a:lstStyle/>
        <a:p>
          <a:endParaRPr lang="en-US"/>
        </a:p>
      </dgm:t>
    </dgm:pt>
    <dgm:pt modelId="{7ECF80C8-5203-426C-B470-19D150261688}" cxnId="{AE08E798-2EDD-42B3-BFC4-F338DF4A4911}" type="sibTrans">
      <dgm:prSet/>
      <dgm:spPr/>
      <dgm:t>
        <a:bodyPr/>
        <a:lstStyle/>
        <a:p>
          <a:endParaRPr lang="en-US"/>
        </a:p>
      </dgm:t>
    </dgm:pt>
    <dgm:pt modelId="{56607CB0-B3F7-4FAE-8406-D6F24D064FBC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/>
            <a:t>860</a:t>
          </a:r>
          <a:r>
            <a:rPr lang="en-US" dirty="0"/>
            <a:t/>
          </a:r>
          <a:endParaRPr lang="en-US" dirty="0"/>
        </a:p>
      </dgm:t>
    </dgm:pt>
    <dgm:pt modelId="{3F05D1C7-9F2C-490B-BE83-DFC87BA8236D}" cxnId="{AE0291AE-B6B9-4C84-B517-37AB37E97EA0}" type="parTrans">
      <dgm:prSet/>
      <dgm:spPr/>
    </dgm:pt>
    <dgm:pt modelId="{1F39C0D5-26E5-45C9-A03A-44324A2E84FE}" cxnId="{AE0291AE-B6B9-4C84-B517-37AB37E97EA0}" type="sibTrans">
      <dgm:prSet/>
      <dgm:spPr/>
    </dgm:pt>
    <dgm:pt modelId="{40CAA6CD-CAB2-4372-A458-DE8A4CA84733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>
              <a:sym typeface="+mn-ea"/>
            </a:rPr>
            <a:t>810</a:t>
          </a:r>
          <a:r>
            <a:rPr lang="en-US" dirty="0"/>
            <a:t/>
          </a:r>
          <a:endParaRPr lang="en-US" dirty="0"/>
        </a:p>
      </dgm:t>
    </dgm:pt>
    <dgm:pt modelId="{CABA5A71-BE92-40E5-868A-BE1CAC332158}" cxnId="{001E333B-F565-41B9-8207-1E003E743DD8}" type="parTrans">
      <dgm:prSet/>
      <dgm:spPr/>
    </dgm:pt>
    <dgm:pt modelId="{324747C2-8D8A-4746-BE9A-2E0896F65BBC}" cxnId="{001E333B-F565-41B9-8207-1E003E743DD8}" type="sibTrans">
      <dgm:prSet/>
      <dgm:spPr/>
    </dgm:pt>
    <dgm:pt modelId="{076A78F6-7A6F-4DC2-8221-D0D5AAEB08E8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>
              <a:sym typeface="+mn-ea"/>
            </a:rPr>
            <a:t>856</a:t>
          </a:r>
          <a:r>
            <a:rPr lang="en-US" dirty="0">
              <a:sym typeface="+mn-ea"/>
            </a:rPr>
            <a:t/>
          </a:r>
          <a:endParaRPr lang="en-US" dirty="0">
            <a:sym typeface="+mn-ea"/>
          </a:endParaRPr>
        </a:p>
      </dgm:t>
    </dgm:pt>
    <dgm:pt modelId="{DA5DC016-1DF3-48A8-A838-B060994700BB}" cxnId="{05CBDDF8-D40C-4E5B-B973-A893733DDC62}" type="parTrans">
      <dgm:prSet/>
      <dgm:spPr/>
    </dgm:pt>
    <dgm:pt modelId="{93D7E906-EFE7-4DEA-A2DF-8139BB268694}" cxnId="{05CBDDF8-D40C-4E5B-B973-A893733DDC62}" type="sibTrans">
      <dgm:prSet/>
      <dgm:spPr/>
    </dgm:pt>
    <dgm:pt modelId="{D1FEC01E-1F39-48DA-AD88-0C7E10F78B73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dirty="0">
              <a:sym typeface="+mn-ea"/>
            </a:rPr>
            <a:t>997</a:t>
          </a:r>
          <a:r>
            <a:rPr lang="en-US" dirty="0"/>
            <a:t/>
          </a:r>
          <a:endParaRPr lang="en-US" dirty="0"/>
        </a:p>
      </dgm:t>
    </dgm:pt>
    <dgm:pt modelId="{F61A5663-1805-48BF-91EE-01FB64571CBA}" cxnId="{5422586E-3563-488B-BDD4-9ADD6656709B}" type="parTrans">
      <dgm:prSet/>
      <dgm:spPr/>
    </dgm:pt>
    <dgm:pt modelId="{A1C89AFB-C14A-4BCD-BDD8-D20860E6384A}" cxnId="{5422586E-3563-488B-BDD4-9ADD6656709B}" type="sibTrans">
      <dgm:prSet/>
      <dgm:spPr/>
    </dgm:pt>
    <dgm:pt modelId="{FE8AAE64-11A0-41F1-9C7E-CC6E3E0B39DC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界面</a:t>
          </a:r>
          <a:r>
            <a:rPr lang="zh-CN" altLang="en-US" dirty="0"/>
            <a:t>展示</a:t>
          </a:r>
          <a:r>
            <a:rPr lang="zh-CN" altLang="en-US" dirty="0"/>
            <a:t/>
          </a:r>
          <a:endParaRPr lang="zh-CN" altLang="en-US" dirty="0"/>
        </a:p>
      </dgm:t>
    </dgm:pt>
    <dgm:pt modelId="{E27434A5-7957-4C96-887E-44C0CB06F24C}" cxnId="{A8FD85C9-D587-447F-9BE7-2B946BB0A81E}" type="parTrans">
      <dgm:prSet/>
      <dgm:spPr/>
      <dgm:t>
        <a:bodyPr/>
        <a:lstStyle/>
        <a:p>
          <a:endParaRPr lang="en-US"/>
        </a:p>
      </dgm:t>
    </dgm:pt>
    <dgm:pt modelId="{089482CE-FAD2-477D-AAEF-2A63C29DF8BC}" cxnId="{A8FD85C9-D587-447F-9BE7-2B946BB0A81E}" type="sibTrans">
      <dgm:prSet/>
      <dgm:spPr/>
      <dgm:t>
        <a:bodyPr/>
        <a:lstStyle/>
        <a:p>
          <a:endParaRPr lang="en-US"/>
        </a:p>
      </dgm:t>
    </dgm:pt>
    <dgm:pt modelId="{FA67B6D5-B0F8-42C1-AB44-0AB0F3260297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dirty="0"/>
            <a:t>订单</a:t>
          </a:r>
          <a:r>
            <a:rPr lang="en-US" dirty="0"/>
            <a:t/>
          </a:r>
          <a:endParaRPr lang="en-US" dirty="0"/>
        </a:p>
      </dgm:t>
    </dgm:pt>
    <dgm:pt modelId="{89C7AFED-148D-4D70-87D9-03C77333C87C}" cxnId="{AE9CA6BA-87F0-47D1-8B31-76B0E70CE61B}" type="parTrans">
      <dgm:prSet/>
      <dgm:spPr/>
      <dgm:t>
        <a:bodyPr/>
        <a:lstStyle/>
        <a:p>
          <a:endParaRPr lang="en-US"/>
        </a:p>
      </dgm:t>
    </dgm:pt>
    <dgm:pt modelId="{712D3806-D809-412E-9423-6752D2325806}" cxnId="{AE9CA6BA-87F0-47D1-8B31-76B0E70CE61B}" type="sibTrans">
      <dgm:prSet/>
      <dgm:spPr/>
      <dgm:t>
        <a:bodyPr/>
        <a:lstStyle/>
        <a:p>
          <a:endParaRPr lang="en-US"/>
        </a:p>
      </dgm:t>
    </dgm:pt>
    <dgm:pt modelId="{F2B9F966-225D-4437-A108-BF22C9FDE09B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dirty="0"/>
            <a:t>订单</a:t>
          </a:r>
          <a:r>
            <a:rPr lang="zh-CN" altLang="en-US" dirty="0"/>
            <a:t>变更</a:t>
          </a:r>
          <a:endParaRPr lang="zh-CN" altLang="en-US" dirty="0"/>
        </a:p>
      </dgm:t>
    </dgm:pt>
    <dgm:pt modelId="{29B6CEC1-6E91-4856-8371-9054B984F15F}" cxnId="{F57D0B93-4040-4290-940E-CC5F22A82314}" type="parTrans">
      <dgm:prSet/>
      <dgm:spPr/>
    </dgm:pt>
    <dgm:pt modelId="{734ADEF3-EF0C-4353-AE2B-8B9CE55B5104}" cxnId="{F57D0B93-4040-4290-940E-CC5F22A82314}" type="sibTrans">
      <dgm:prSet/>
      <dgm:spPr/>
    </dgm:pt>
    <dgm:pt modelId="{69535D96-6ED3-4442-898B-6B16F7EFF3BF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dirty="0"/>
            <a:t>发货</a:t>
          </a:r>
          <a:r>
            <a:rPr lang="zh-CN" altLang="en-US" dirty="0"/>
            <a:t>通知</a:t>
          </a:r>
          <a:endParaRPr lang="zh-CN" altLang="en-US" dirty="0"/>
        </a:p>
      </dgm:t>
    </dgm:pt>
    <dgm:pt modelId="{5084902F-88CF-4866-B8AB-6995F78A5EDF}" cxnId="{7855943A-A35C-4C1A-BDE5-D4F24F7157B1}" type="parTrans">
      <dgm:prSet/>
      <dgm:spPr/>
    </dgm:pt>
    <dgm:pt modelId="{F5B0F5A8-F1E7-4D90-AFDD-9AE18815971F}" cxnId="{7855943A-A35C-4C1A-BDE5-D4F24F7157B1}" type="sibTrans">
      <dgm:prSet/>
      <dgm:spPr/>
    </dgm:pt>
    <dgm:pt modelId="{24B14C9F-0B13-44F4-AE0F-3528EE003223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dirty="0"/>
            <a:t>发票</a:t>
          </a:r>
          <a:r>
            <a:rPr lang="zh-CN" altLang="en-US" dirty="0"/>
            <a:t/>
          </a:r>
          <a:endParaRPr lang="zh-CN" altLang="en-US" dirty="0"/>
        </a:p>
      </dgm:t>
    </dgm:pt>
    <dgm:pt modelId="{1DB53265-7DF5-4FFC-8200-416240DCB8D5}" cxnId="{29557C69-D105-4234-BF06-AF4CCEF7C63C}" type="parTrans">
      <dgm:prSet/>
      <dgm:spPr/>
    </dgm:pt>
    <dgm:pt modelId="{A6F01235-DABD-4628-BE28-1B0CF3ACA298}" cxnId="{29557C69-D105-4234-BF06-AF4CCEF7C63C}" type="sibTrans">
      <dgm:prSet/>
      <dgm:spPr/>
    </dgm:pt>
    <dgm:pt modelId="{43770694-35E3-46DB-B92C-479EA7B29441}" type="pres">
      <dgm:prSet presAssocID="{DC82BD20-42A7-452C-ACEC-7F7C6BF12F28}" presName="linearFlow" presStyleCnt="0">
        <dgm:presLayoutVars>
          <dgm:dir/>
          <dgm:animLvl val="lvl"/>
          <dgm:resizeHandles val="exact"/>
        </dgm:presLayoutVars>
      </dgm:prSet>
      <dgm:spPr/>
    </dgm:pt>
    <dgm:pt modelId="{1A310B61-81F7-4E52-9E2B-9016DD45D48B}" type="pres">
      <dgm:prSet presAssocID="{1EA00E27-3106-4C97-9A67-A2DE3F19C123}" presName="composite" presStyleCnt="0"/>
      <dgm:spPr/>
    </dgm:pt>
    <dgm:pt modelId="{5F14A203-A30E-42DE-9719-32E848A67DCF}" type="pres">
      <dgm:prSet presAssocID="{1EA00E27-3106-4C97-9A67-A2DE3F19C123}" presName="parTx" presStyleCnt="0">
        <dgm:presLayoutVars>
          <dgm:chMax val="0"/>
          <dgm:chPref val="0"/>
          <dgm:bulletEnabled val="1"/>
        </dgm:presLayoutVars>
      </dgm:prSet>
      <dgm:spPr/>
    </dgm:pt>
    <dgm:pt modelId="{1AF38AA8-3F2D-423F-8467-8FB2A4C37AD8}" type="pres">
      <dgm:prSet presAssocID="{1EA00E27-3106-4C97-9A67-A2DE3F19C123}" presName="parSh" presStyleLbl="node1" presStyleIdx="0" presStyleCnt="3"/>
      <dgm:spPr/>
    </dgm:pt>
    <dgm:pt modelId="{E7FD9A14-2040-4763-8C0C-E07988C711E2}" type="pres">
      <dgm:prSet presAssocID="{1EA00E27-3106-4C97-9A67-A2DE3F19C123}" presName="desTx" presStyleLbl="fgAcc1" presStyleIdx="0" presStyleCnt="3">
        <dgm:presLayoutVars>
          <dgm:bulletEnabled val="1"/>
        </dgm:presLayoutVars>
      </dgm:prSet>
      <dgm:spPr/>
    </dgm:pt>
    <dgm:pt modelId="{D246B5AD-110B-4BDB-A7AD-B0E6B5DC8E09}" type="pres">
      <dgm:prSet presAssocID="{F6811F95-EB84-477F-89A5-EB6DDCB21FED}" presName="sibTrans" presStyleLbl="sibTrans2D1" presStyleIdx="0" presStyleCnt="2"/>
      <dgm:spPr/>
    </dgm:pt>
    <dgm:pt modelId="{97F82079-5A8A-448A-9502-E57BC42BA960}" type="pres">
      <dgm:prSet presAssocID="{F6811F95-EB84-477F-89A5-EB6DDCB21FED}" presName="connTx" presStyleCnt="0"/>
      <dgm:spPr/>
    </dgm:pt>
    <dgm:pt modelId="{8F54D6C6-86A8-4644-B0AC-50D0417FC5EB}" type="pres">
      <dgm:prSet presAssocID="{9A22008D-DB67-468F-8D19-E0EB9785319C}" presName="composite" presStyleCnt="0"/>
      <dgm:spPr/>
    </dgm:pt>
    <dgm:pt modelId="{62E78E30-8305-4899-B540-8F061D369679}" type="pres">
      <dgm:prSet presAssocID="{9A22008D-DB67-468F-8D19-E0EB9785319C}" presName="parTx" presStyleCnt="0">
        <dgm:presLayoutVars>
          <dgm:chMax val="0"/>
          <dgm:chPref val="0"/>
          <dgm:bulletEnabled val="1"/>
        </dgm:presLayoutVars>
      </dgm:prSet>
      <dgm:spPr/>
    </dgm:pt>
    <dgm:pt modelId="{60E80879-4001-44A5-8827-65450BCC9693}" type="pres">
      <dgm:prSet presAssocID="{9A22008D-DB67-468F-8D19-E0EB9785319C}" presName="parSh" presStyleLbl="node1" presStyleIdx="1" presStyleCnt="3"/>
      <dgm:spPr/>
    </dgm:pt>
    <dgm:pt modelId="{43D5C9D7-5A17-4A34-AF6F-D95969438845}" type="pres">
      <dgm:prSet presAssocID="{9A22008D-DB67-468F-8D19-E0EB9785319C}" presName="desTx" presStyleLbl="fgAcc1" presStyleIdx="1" presStyleCnt="3">
        <dgm:presLayoutVars>
          <dgm:bulletEnabled val="1"/>
        </dgm:presLayoutVars>
      </dgm:prSet>
      <dgm:spPr/>
    </dgm:pt>
    <dgm:pt modelId="{5B802F1D-FE4C-4E16-8ABD-FEF834CE5A1E}" type="pres">
      <dgm:prSet presAssocID="{BF4A13D0-AD5F-4145-9935-92F9F82E650F}" presName="sibTrans" presStyleLbl="sibTrans2D1" presStyleIdx="1" presStyleCnt="2"/>
      <dgm:spPr/>
    </dgm:pt>
    <dgm:pt modelId="{F177D504-DA9C-4A73-8B45-5FD9A165EDE5}" type="pres">
      <dgm:prSet presAssocID="{BF4A13D0-AD5F-4145-9935-92F9F82E650F}" presName="connTx" presStyleCnt="0"/>
      <dgm:spPr/>
    </dgm:pt>
    <dgm:pt modelId="{53E31C63-F9E9-430C-AACC-0BAFB5D87822}" type="pres">
      <dgm:prSet presAssocID="{FE8AAE64-11A0-41F1-9C7E-CC6E3E0B39DC}" presName="composite" presStyleCnt="0"/>
      <dgm:spPr/>
    </dgm:pt>
    <dgm:pt modelId="{3A5A46E6-4EE1-48E7-9B96-28A39E2A83FB}" type="pres">
      <dgm:prSet presAssocID="{FE8AAE64-11A0-41F1-9C7E-CC6E3E0B39DC}" presName="parTx" presStyleCnt="0">
        <dgm:presLayoutVars>
          <dgm:chMax val="0"/>
          <dgm:chPref val="0"/>
          <dgm:bulletEnabled val="1"/>
        </dgm:presLayoutVars>
      </dgm:prSet>
      <dgm:spPr/>
    </dgm:pt>
    <dgm:pt modelId="{CF19DE97-00D4-49FD-994E-44B06555A4E1}" type="pres">
      <dgm:prSet presAssocID="{FE8AAE64-11A0-41F1-9C7E-CC6E3E0B39DC}" presName="parSh" presStyleLbl="node1" presStyleIdx="2" presStyleCnt="3"/>
      <dgm:spPr/>
    </dgm:pt>
    <dgm:pt modelId="{5B46CD30-644A-42E1-BEAA-50D0C6BFF157}" type="pres">
      <dgm:prSet presAssocID="{FE8AAE64-11A0-41F1-9C7E-CC6E3E0B39DC}" presName="desTx" presStyleLbl="fgAcc1" presStyleIdx="2" presStyleCnt="3">
        <dgm:presLayoutVars>
          <dgm:bulletEnabled val="1"/>
        </dgm:presLayoutVars>
      </dgm:prSet>
      <dgm:spPr/>
    </dgm:pt>
  </dgm:ptLst>
  <dgm:cxnLst>
    <dgm:cxn modelId="{170574E1-8E0C-4B52-B591-12B8AA0F6A6A}" srcId="{DC82BD20-42A7-452C-ACEC-7F7C6BF12F28}" destId="{1EA00E27-3106-4C97-9A67-A2DE3F19C123}" srcOrd="0" destOrd="0" parTransId="{BE45214C-923E-4891-A08D-F3C34928DFFD}" sibTransId="{F6811F95-EB84-477F-89A5-EB6DDCB21FED}"/>
    <dgm:cxn modelId="{EB8740FF-96CD-427F-9590-2D6E5746F79B}" srcId="{1EA00E27-3106-4C97-9A67-A2DE3F19C123}" destId="{AFD96F92-75FD-4E7E-BB7A-C1BF7DE2F906}" srcOrd="0" destOrd="0" parTransId="{0A45036D-20A5-4CEE-B838-F2501A50438C}" sibTransId="{186433E7-054C-48A3-BD6E-96D11F79539F}"/>
    <dgm:cxn modelId="{046AB729-D32C-47FC-83FB-EEF0BEAF7AB7}" srcId="{DC82BD20-42A7-452C-ACEC-7F7C6BF12F28}" destId="{9A22008D-DB67-468F-8D19-E0EB9785319C}" srcOrd="1" destOrd="0" parTransId="{86B0667D-F629-48B6-ABD7-88F969E9D837}" sibTransId="{BF4A13D0-AD5F-4145-9935-92F9F82E650F}"/>
    <dgm:cxn modelId="{AE08E798-2EDD-42B3-BFC4-F338DF4A4911}" srcId="{9A22008D-DB67-468F-8D19-E0EB9785319C}" destId="{1BDD31B1-A970-4F0D-9709-0CE6B4279A67}" srcOrd="0" destOrd="1" parTransId="{0901C7B8-D98E-4EEB-A9A9-9AD0795B10A1}" sibTransId="{7ECF80C8-5203-426C-B470-19D150261688}"/>
    <dgm:cxn modelId="{AE0291AE-B6B9-4C84-B517-37AB37E97EA0}" srcId="{9A22008D-DB67-468F-8D19-E0EB9785319C}" destId="{56607CB0-B3F7-4FAE-8406-D6F24D064FBC}" srcOrd="1" destOrd="1" parTransId="{3F05D1C7-9F2C-490B-BE83-DFC87BA8236D}" sibTransId="{1F39C0D5-26E5-45C9-A03A-44324A2E84FE}"/>
    <dgm:cxn modelId="{001E333B-F565-41B9-8207-1E003E743DD8}" srcId="{9A22008D-DB67-468F-8D19-E0EB9785319C}" destId="{40CAA6CD-CAB2-4372-A458-DE8A4CA84733}" srcOrd="2" destOrd="1" parTransId="{CABA5A71-BE92-40E5-868A-BE1CAC332158}" sibTransId="{324747C2-8D8A-4746-BE9A-2E0896F65BBC}"/>
    <dgm:cxn modelId="{05CBDDF8-D40C-4E5B-B973-A893733DDC62}" srcId="{9A22008D-DB67-468F-8D19-E0EB9785319C}" destId="{076A78F6-7A6F-4DC2-8221-D0D5AAEB08E8}" srcOrd="3" destOrd="1" parTransId="{DA5DC016-1DF3-48A8-A838-B060994700BB}" sibTransId="{93D7E906-EFE7-4DEA-A2DF-8139BB268694}"/>
    <dgm:cxn modelId="{5422586E-3563-488B-BDD4-9ADD6656709B}" srcId="{9A22008D-DB67-468F-8D19-E0EB9785319C}" destId="{D1FEC01E-1F39-48DA-AD88-0C7E10F78B73}" srcOrd="4" destOrd="1" parTransId="{F61A5663-1805-48BF-91EE-01FB64571CBA}" sibTransId="{A1C89AFB-C14A-4BCD-BDD8-D20860E6384A}"/>
    <dgm:cxn modelId="{A8FD85C9-D587-447F-9BE7-2B946BB0A81E}" srcId="{DC82BD20-42A7-452C-ACEC-7F7C6BF12F28}" destId="{FE8AAE64-11A0-41F1-9C7E-CC6E3E0B39DC}" srcOrd="2" destOrd="0" parTransId="{E27434A5-7957-4C96-887E-44C0CB06F24C}" sibTransId="{089482CE-FAD2-477D-AAEF-2A63C29DF8BC}"/>
    <dgm:cxn modelId="{AE9CA6BA-87F0-47D1-8B31-76B0E70CE61B}" srcId="{FE8AAE64-11A0-41F1-9C7E-CC6E3E0B39DC}" destId="{FA67B6D5-B0F8-42C1-AB44-0AB0F3260297}" srcOrd="0" destOrd="2" parTransId="{89C7AFED-148D-4D70-87D9-03C77333C87C}" sibTransId="{712D3806-D809-412E-9423-6752D2325806}"/>
    <dgm:cxn modelId="{F57D0B93-4040-4290-940E-CC5F22A82314}" srcId="{FE8AAE64-11A0-41F1-9C7E-CC6E3E0B39DC}" destId="{F2B9F966-225D-4437-A108-BF22C9FDE09B}" srcOrd="1" destOrd="2" parTransId="{29B6CEC1-6E91-4856-8371-9054B984F15F}" sibTransId="{734ADEF3-EF0C-4353-AE2B-8B9CE55B5104}"/>
    <dgm:cxn modelId="{7855943A-A35C-4C1A-BDE5-D4F24F7157B1}" srcId="{FE8AAE64-11A0-41F1-9C7E-CC6E3E0B39DC}" destId="{69535D96-6ED3-4442-898B-6B16F7EFF3BF}" srcOrd="2" destOrd="2" parTransId="{5084902F-88CF-4866-B8AB-6995F78A5EDF}" sibTransId="{F5B0F5A8-F1E7-4D90-AFDD-9AE18815971F}"/>
    <dgm:cxn modelId="{29557C69-D105-4234-BF06-AF4CCEF7C63C}" srcId="{FE8AAE64-11A0-41F1-9C7E-CC6E3E0B39DC}" destId="{24B14C9F-0B13-44F4-AE0F-3528EE003223}" srcOrd="3" destOrd="2" parTransId="{1DB53265-7DF5-4FFC-8200-416240DCB8D5}" sibTransId="{A6F01235-DABD-4628-BE28-1B0CF3ACA298}"/>
    <dgm:cxn modelId="{FC82DD8E-CA45-445E-AC73-08F112E877EB}" type="presOf" srcId="{DC82BD20-42A7-452C-ACEC-7F7C6BF12F28}" destId="{43770694-35E3-46DB-B92C-479EA7B29441}" srcOrd="0" destOrd="0" presId="urn:microsoft.com/office/officeart/2005/8/layout/process3"/>
    <dgm:cxn modelId="{CC85CB4C-E65D-4D76-83C4-BD143BCDB038}" type="presParOf" srcId="{43770694-35E3-46DB-B92C-479EA7B29441}" destId="{1A310B61-81F7-4E52-9E2B-9016DD45D48B}" srcOrd="0" destOrd="0" presId="urn:microsoft.com/office/officeart/2005/8/layout/process3"/>
    <dgm:cxn modelId="{D656C0BE-A67C-4DCD-AD3B-2DC3F5BF5FE6}" type="presParOf" srcId="{1A310B61-81F7-4E52-9E2B-9016DD45D48B}" destId="{5F14A203-A30E-42DE-9719-32E848A67DCF}" srcOrd="0" destOrd="0" presId="urn:microsoft.com/office/officeart/2005/8/layout/process3"/>
    <dgm:cxn modelId="{1A3F3D2E-744C-4424-BD87-838282681FC6}" type="presOf" srcId="{1EA00E27-3106-4C97-9A67-A2DE3F19C123}" destId="{5F14A203-A30E-42DE-9719-32E848A67DCF}" srcOrd="1" destOrd="0" presId="urn:microsoft.com/office/officeart/2005/8/layout/process3"/>
    <dgm:cxn modelId="{FA31D7D0-3703-4A75-9529-BAF2A3909584}" type="presParOf" srcId="{1A310B61-81F7-4E52-9E2B-9016DD45D48B}" destId="{1AF38AA8-3F2D-423F-8467-8FB2A4C37AD8}" srcOrd="1" destOrd="0" presId="urn:microsoft.com/office/officeart/2005/8/layout/process3"/>
    <dgm:cxn modelId="{C9092C4C-03CD-4847-A036-E70D0DC97379}" type="presOf" srcId="{1EA00E27-3106-4C97-9A67-A2DE3F19C123}" destId="{1AF38AA8-3F2D-423F-8467-8FB2A4C37AD8}" srcOrd="0" destOrd="0" presId="urn:microsoft.com/office/officeart/2005/8/layout/process3"/>
    <dgm:cxn modelId="{16780E32-D424-4AAE-BB16-FC1978F8F8E9}" type="presParOf" srcId="{1A310B61-81F7-4E52-9E2B-9016DD45D48B}" destId="{E7FD9A14-2040-4763-8C0C-E07988C711E2}" srcOrd="2" destOrd="0" presId="urn:microsoft.com/office/officeart/2005/8/layout/process3"/>
    <dgm:cxn modelId="{25298D4B-031F-441C-8B17-70527ADAF505}" type="presOf" srcId="{AFD96F92-75FD-4E7E-BB7A-C1BF7DE2F906}" destId="{E7FD9A14-2040-4763-8C0C-E07988C711E2}" srcOrd="0" destOrd="0" presId="urn:microsoft.com/office/officeart/2005/8/layout/process3"/>
    <dgm:cxn modelId="{C9ACEDD4-32BC-4EEF-9AB5-DAC2BCB6BF72}" type="presParOf" srcId="{43770694-35E3-46DB-B92C-479EA7B29441}" destId="{D246B5AD-110B-4BDB-A7AD-B0E6B5DC8E09}" srcOrd="1" destOrd="0" presId="urn:microsoft.com/office/officeart/2005/8/layout/process3"/>
    <dgm:cxn modelId="{0C25D29E-8C82-45E3-92BB-037A2EF0D23F}" type="presOf" srcId="{F6811F95-EB84-477F-89A5-EB6DDCB21FED}" destId="{D246B5AD-110B-4BDB-A7AD-B0E6B5DC8E09}" srcOrd="0" destOrd="0" presId="urn:microsoft.com/office/officeart/2005/8/layout/process3"/>
    <dgm:cxn modelId="{5E26A175-DCF2-42FB-8E65-F6B8B3B2B38A}" type="presParOf" srcId="{D246B5AD-110B-4BDB-A7AD-B0E6B5DC8E09}" destId="{97F82079-5A8A-448A-9502-E57BC42BA960}" srcOrd="0" destOrd="1" presId="urn:microsoft.com/office/officeart/2005/8/layout/process3"/>
    <dgm:cxn modelId="{FB4083F8-E9FF-4205-A518-DC9440975FD3}" type="presOf" srcId="{F6811F95-EB84-477F-89A5-EB6DDCB21FED}" destId="{97F82079-5A8A-448A-9502-E57BC42BA960}" srcOrd="1" destOrd="0" presId="urn:microsoft.com/office/officeart/2005/8/layout/process3"/>
    <dgm:cxn modelId="{5A28E4F2-D63B-4278-BE14-6BB166C126BF}" type="presParOf" srcId="{43770694-35E3-46DB-B92C-479EA7B29441}" destId="{8F54D6C6-86A8-4644-B0AC-50D0417FC5EB}" srcOrd="2" destOrd="0" presId="urn:microsoft.com/office/officeart/2005/8/layout/process3"/>
    <dgm:cxn modelId="{8109C768-8602-49FB-AB5D-D5232ECDF2D0}" type="presParOf" srcId="{8F54D6C6-86A8-4644-B0AC-50D0417FC5EB}" destId="{62E78E30-8305-4899-B540-8F061D369679}" srcOrd="0" destOrd="2" presId="urn:microsoft.com/office/officeart/2005/8/layout/process3"/>
    <dgm:cxn modelId="{7A4CF832-DFC0-4471-B6F3-41C8E343A9D4}" type="presOf" srcId="{9A22008D-DB67-468F-8D19-E0EB9785319C}" destId="{62E78E30-8305-4899-B540-8F061D369679}" srcOrd="1" destOrd="0" presId="urn:microsoft.com/office/officeart/2005/8/layout/process3"/>
    <dgm:cxn modelId="{98777556-745B-4C1D-BE29-589CE3FBB191}" type="presParOf" srcId="{8F54D6C6-86A8-4644-B0AC-50D0417FC5EB}" destId="{60E80879-4001-44A5-8827-65450BCC9693}" srcOrd="1" destOrd="2" presId="urn:microsoft.com/office/officeart/2005/8/layout/process3"/>
    <dgm:cxn modelId="{3035C1BB-F2B0-463F-BB35-352E6419FA8C}" type="presOf" srcId="{9A22008D-DB67-468F-8D19-E0EB9785319C}" destId="{60E80879-4001-44A5-8827-65450BCC9693}" srcOrd="0" destOrd="0" presId="urn:microsoft.com/office/officeart/2005/8/layout/process3"/>
    <dgm:cxn modelId="{18DB2BEC-5E36-4A56-93CB-984495669A5B}" type="presParOf" srcId="{8F54D6C6-86A8-4644-B0AC-50D0417FC5EB}" destId="{43D5C9D7-5A17-4A34-AF6F-D95969438845}" srcOrd="2" destOrd="2" presId="urn:microsoft.com/office/officeart/2005/8/layout/process3"/>
    <dgm:cxn modelId="{BD7561E0-2689-4204-8663-92D1A02A808E}" type="presOf" srcId="{1BDD31B1-A970-4F0D-9709-0CE6B4279A67}" destId="{43D5C9D7-5A17-4A34-AF6F-D95969438845}" srcOrd="0" destOrd="0" presId="urn:microsoft.com/office/officeart/2005/8/layout/process3"/>
    <dgm:cxn modelId="{B908DAED-67B8-4120-A01E-25E3BE380177}" type="presOf" srcId="{56607CB0-B3F7-4FAE-8406-D6F24D064FBC}" destId="{43D5C9D7-5A17-4A34-AF6F-D95969438845}" srcOrd="0" destOrd="1" presId="urn:microsoft.com/office/officeart/2005/8/layout/process3"/>
    <dgm:cxn modelId="{A89CEEE9-6096-4027-AE0E-D1456D0673AF}" type="presOf" srcId="{40CAA6CD-CAB2-4372-A458-DE8A4CA84733}" destId="{43D5C9D7-5A17-4A34-AF6F-D95969438845}" srcOrd="0" destOrd="2" presId="urn:microsoft.com/office/officeart/2005/8/layout/process3"/>
    <dgm:cxn modelId="{39625B16-368F-4604-BB82-293ACD87BB77}" type="presOf" srcId="{076A78F6-7A6F-4DC2-8221-D0D5AAEB08E8}" destId="{43D5C9D7-5A17-4A34-AF6F-D95969438845}" srcOrd="0" destOrd="3" presId="urn:microsoft.com/office/officeart/2005/8/layout/process3"/>
    <dgm:cxn modelId="{DDEDB437-3FF8-439F-9DC6-EE065C54F6F7}" type="presOf" srcId="{D1FEC01E-1F39-48DA-AD88-0C7E10F78B73}" destId="{43D5C9D7-5A17-4A34-AF6F-D95969438845}" srcOrd="0" destOrd="4" presId="urn:microsoft.com/office/officeart/2005/8/layout/process3"/>
    <dgm:cxn modelId="{401C8E3D-1BE9-40E0-97F8-8318713615A7}" type="presParOf" srcId="{43770694-35E3-46DB-B92C-479EA7B29441}" destId="{5B802F1D-FE4C-4E16-8ABD-FEF834CE5A1E}" srcOrd="3" destOrd="0" presId="urn:microsoft.com/office/officeart/2005/8/layout/process3"/>
    <dgm:cxn modelId="{95C91480-0715-4479-AAC9-4B2ECE938632}" type="presOf" srcId="{BF4A13D0-AD5F-4145-9935-92F9F82E650F}" destId="{5B802F1D-FE4C-4E16-8ABD-FEF834CE5A1E}" srcOrd="0" destOrd="0" presId="urn:microsoft.com/office/officeart/2005/8/layout/process3"/>
    <dgm:cxn modelId="{1BB44B25-8D90-4538-B9E2-FE3BDA488192}" type="presParOf" srcId="{5B802F1D-FE4C-4E16-8ABD-FEF834CE5A1E}" destId="{F177D504-DA9C-4A73-8B45-5FD9A165EDE5}" srcOrd="0" destOrd="3" presId="urn:microsoft.com/office/officeart/2005/8/layout/process3"/>
    <dgm:cxn modelId="{55BECCE9-5A1A-4D86-ADD7-737A87A59077}" type="presOf" srcId="{BF4A13D0-AD5F-4145-9935-92F9F82E650F}" destId="{F177D504-DA9C-4A73-8B45-5FD9A165EDE5}" srcOrd="1" destOrd="0" presId="urn:microsoft.com/office/officeart/2005/8/layout/process3"/>
    <dgm:cxn modelId="{47BD6C98-3004-4E5F-B721-1EC0AC3DC31E}" type="presParOf" srcId="{43770694-35E3-46DB-B92C-479EA7B29441}" destId="{53E31C63-F9E9-430C-AACC-0BAFB5D87822}" srcOrd="4" destOrd="0" presId="urn:microsoft.com/office/officeart/2005/8/layout/process3"/>
    <dgm:cxn modelId="{C37CE20B-DBBB-4CEE-9EA5-8CCC7EA3F7A5}" type="presParOf" srcId="{53E31C63-F9E9-430C-AACC-0BAFB5D87822}" destId="{3A5A46E6-4EE1-48E7-9B96-28A39E2A83FB}" srcOrd="0" destOrd="4" presId="urn:microsoft.com/office/officeart/2005/8/layout/process3"/>
    <dgm:cxn modelId="{8878D1D3-44D7-4DC7-A7A4-538D728A007F}" type="presOf" srcId="{FE8AAE64-11A0-41F1-9C7E-CC6E3E0B39DC}" destId="{3A5A46E6-4EE1-48E7-9B96-28A39E2A83FB}" srcOrd="1" destOrd="0" presId="urn:microsoft.com/office/officeart/2005/8/layout/process3"/>
    <dgm:cxn modelId="{484B1919-013A-4C70-8248-D1765B2FDD2D}" type="presParOf" srcId="{53E31C63-F9E9-430C-AACC-0BAFB5D87822}" destId="{CF19DE97-00D4-49FD-994E-44B06555A4E1}" srcOrd="1" destOrd="4" presId="urn:microsoft.com/office/officeart/2005/8/layout/process3"/>
    <dgm:cxn modelId="{075D5023-61ED-465A-A921-2663E2EF98D2}" type="presOf" srcId="{FE8AAE64-11A0-41F1-9C7E-CC6E3E0B39DC}" destId="{CF19DE97-00D4-49FD-994E-44B06555A4E1}" srcOrd="0" destOrd="0" presId="urn:microsoft.com/office/officeart/2005/8/layout/process3"/>
    <dgm:cxn modelId="{E3DD9E02-8D43-4549-A70B-C2630307DDF9}" type="presParOf" srcId="{53E31C63-F9E9-430C-AACC-0BAFB5D87822}" destId="{5B46CD30-644A-42E1-BEAA-50D0C6BFF157}" srcOrd="2" destOrd="4" presId="urn:microsoft.com/office/officeart/2005/8/layout/process3"/>
    <dgm:cxn modelId="{06E655BA-226D-4827-BEEC-F9DAB656E892}" type="presOf" srcId="{FA67B6D5-B0F8-42C1-AB44-0AB0F3260297}" destId="{5B46CD30-644A-42E1-BEAA-50D0C6BFF157}" srcOrd="0" destOrd="0" presId="urn:microsoft.com/office/officeart/2005/8/layout/process3"/>
    <dgm:cxn modelId="{C938B7DC-BE86-4DB4-9C3F-355D960CA3F6}" type="presOf" srcId="{F2B9F966-225D-4437-A108-BF22C9FDE09B}" destId="{5B46CD30-644A-42E1-BEAA-50D0C6BFF157}" srcOrd="0" destOrd="1" presId="urn:microsoft.com/office/officeart/2005/8/layout/process3"/>
    <dgm:cxn modelId="{D0DB6E44-A5A7-4618-BD01-099059A636AC}" type="presOf" srcId="{69535D96-6ED3-4442-898B-6B16F7EFF3BF}" destId="{5B46CD30-644A-42E1-BEAA-50D0C6BFF157}" srcOrd="0" destOrd="2" presId="urn:microsoft.com/office/officeart/2005/8/layout/process3"/>
    <dgm:cxn modelId="{7967FF8E-D8C6-4B12-848B-F9FE4385889F}" type="presOf" srcId="{24B14C9F-0B13-44F4-AE0F-3528EE003223}" destId="{5B46CD30-644A-42E1-BEAA-50D0C6BFF157}" srcOrd="0" destOrd="3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3289300" cy="2101215"/>
        <a:chOff x="0" y="0"/>
        <a:chExt cx="3289300" cy="2101215"/>
      </a:xfrm>
    </dsp:grpSpPr>
    <dsp:sp modelId="{1AF38AA8-3F2D-423F-8467-8FB2A4C37AD8}">
      <dsp:nvSpPr>
        <dsp:cNvPr id="3" name="圆角矩形 2"/>
        <dsp:cNvSpPr/>
      </dsp:nvSpPr>
      <dsp:spPr bwMode="white">
        <a:xfrm>
          <a:off x="0" y="129480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自动化传输</a:t>
          </a:r>
          <a:endParaRPr lang="en-US" dirty="0"/>
        </a:p>
      </dsp:txBody>
      <dsp:txXfrm>
        <a:off x="0" y="129480"/>
        <a:ext cx="744591" cy="388800"/>
      </dsp:txXfrm>
    </dsp:sp>
    <dsp:sp modelId="{E7FD9A14-2040-4763-8C0C-E07988C711E2}">
      <dsp:nvSpPr>
        <dsp:cNvPr id="4" name="圆角矩形 3"/>
        <dsp:cNvSpPr/>
      </dsp:nvSpPr>
      <dsp:spPr bwMode="white">
        <a:xfrm>
          <a:off x="152507" y="388680"/>
          <a:ext cx="744591" cy="158305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AS2</a:t>
          </a:r>
          <a:endParaRPr lang="en-US" dirty="0">
            <a:solidFill>
              <a:schemeClr val="dk1"/>
            </a:solidFill>
          </a:endParaRPr>
        </a:p>
      </dsp:txBody>
      <dsp:txXfrm>
        <a:off x="152507" y="388680"/>
        <a:ext cx="744591" cy="1583055"/>
      </dsp:txXfrm>
    </dsp:sp>
    <dsp:sp modelId="{D246B5AD-110B-4BDB-A7AD-B0E6B5DC8E09}">
      <dsp:nvSpPr>
        <dsp:cNvPr id="5" name="右箭头 4"/>
        <dsp:cNvSpPr/>
      </dsp:nvSpPr>
      <dsp:spPr bwMode="white">
        <a:xfrm>
          <a:off x="850696" y="166389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850696" y="166389"/>
        <a:ext cx="239300" cy="185382"/>
      </dsp:txXfrm>
    </dsp:sp>
    <dsp:sp modelId="{60E80879-4001-44A5-8827-65450BCC9693}">
      <dsp:nvSpPr>
        <dsp:cNvPr id="6" name="圆角矩形 5"/>
        <dsp:cNvSpPr/>
      </dsp:nvSpPr>
      <dsp:spPr bwMode="white">
        <a:xfrm>
          <a:off x="1196101" y="129480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格式转换</a:t>
          </a:r>
          <a:endParaRPr lang="en-US" dirty="0"/>
        </a:p>
      </dsp:txBody>
      <dsp:txXfrm>
        <a:off x="1196101" y="129480"/>
        <a:ext cx="744591" cy="388800"/>
      </dsp:txXfrm>
    </dsp:sp>
    <dsp:sp modelId="{43D5C9D7-5A17-4A34-AF6F-D95969438845}">
      <dsp:nvSpPr>
        <dsp:cNvPr id="7" name="圆角矩形 6"/>
        <dsp:cNvSpPr/>
      </dsp:nvSpPr>
      <dsp:spPr bwMode="white">
        <a:xfrm>
          <a:off x="1348608" y="388680"/>
          <a:ext cx="744591" cy="158305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ORDERS </a:t>
          </a:r>
          <a:endParaRPr lang="en-US" altLang="zh-CN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ORDRSP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IFTMBF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IFTMBC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DESADV</a:t>
          </a:r>
          <a:endParaRPr lang="en-US" altLang="zh-CN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INVOIC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VERMAS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PRODAT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PARTIN</a:t>
          </a:r>
          <a:endParaRPr lang="en-US" dirty="0">
            <a:solidFill>
              <a:schemeClr val="dk1"/>
            </a:solidFill>
          </a:endParaRPr>
        </a:p>
      </dsp:txBody>
      <dsp:txXfrm>
        <a:off x="1348608" y="388680"/>
        <a:ext cx="744591" cy="1583055"/>
      </dsp:txXfrm>
    </dsp:sp>
    <dsp:sp modelId="{5B802F1D-FE4C-4E16-8ABD-FEF834CE5A1E}">
      <dsp:nvSpPr>
        <dsp:cNvPr id="8" name="右箭头 7"/>
        <dsp:cNvSpPr/>
      </dsp:nvSpPr>
      <dsp:spPr bwMode="white">
        <a:xfrm>
          <a:off x="2046797" y="166389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2046797" y="166389"/>
        <a:ext cx="239300" cy="185382"/>
      </dsp:txXfrm>
    </dsp:sp>
    <dsp:sp modelId="{CF19DE97-00D4-49FD-994E-44B06555A4E1}">
      <dsp:nvSpPr>
        <dsp:cNvPr id="9" name="圆角矩形 8"/>
        <dsp:cNvSpPr/>
      </dsp:nvSpPr>
      <dsp:spPr bwMode="white">
        <a:xfrm>
          <a:off x="2392202" y="129480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系统集成</a:t>
          </a:r>
          <a:endParaRPr lang="en-US" dirty="0"/>
        </a:p>
      </dsp:txBody>
      <dsp:txXfrm>
        <a:off x="2392202" y="129480"/>
        <a:ext cx="744591" cy="388800"/>
      </dsp:txXfrm>
    </dsp:sp>
    <dsp:sp modelId="{5B46CD30-644A-42E1-BEAA-50D0C6BFF157}">
      <dsp:nvSpPr>
        <dsp:cNvPr id="10" name="圆角矩形 9"/>
        <dsp:cNvSpPr/>
      </dsp:nvSpPr>
      <dsp:spPr bwMode="white">
        <a:xfrm>
          <a:off x="2544709" y="388680"/>
          <a:ext cx="744591" cy="158305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API</a:t>
          </a:r>
          <a:endParaRPr lang="zh-CN" altLang="en-US" dirty="0">
            <a:solidFill>
              <a:schemeClr val="dk1"/>
            </a:solidFill>
          </a:endParaRPr>
        </a:p>
      </dsp:txBody>
      <dsp:txXfrm>
        <a:off x="2544709" y="388680"/>
        <a:ext cx="744591" cy="15830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3289300" cy="2101215"/>
        <a:chOff x="0" y="0"/>
        <a:chExt cx="3289300" cy="2101215"/>
      </a:xfrm>
    </dsp:grpSpPr>
    <dsp:sp modelId="{1AF38AA8-3F2D-423F-8467-8FB2A4C37AD8}">
      <dsp:nvSpPr>
        <dsp:cNvPr id="3" name="圆角矩形 2"/>
        <dsp:cNvSpPr/>
      </dsp:nvSpPr>
      <dsp:spPr bwMode="white">
        <a:xfrm>
          <a:off x="0" y="288548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自动化传输</a:t>
          </a:r>
          <a:endParaRPr lang="en-US" dirty="0"/>
        </a:p>
      </dsp:txBody>
      <dsp:txXfrm>
        <a:off x="0" y="288548"/>
        <a:ext cx="744591" cy="388800"/>
      </dsp:txXfrm>
    </dsp:sp>
    <dsp:sp modelId="{E7FD9A14-2040-4763-8C0C-E07988C711E2}">
      <dsp:nvSpPr>
        <dsp:cNvPr id="4" name="圆角矩形 3"/>
        <dsp:cNvSpPr/>
      </dsp:nvSpPr>
      <dsp:spPr bwMode="white">
        <a:xfrm>
          <a:off x="152507" y="547748"/>
          <a:ext cx="744591" cy="126492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AS2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OFTP2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FTPS</a:t>
          </a:r>
          <a:endParaRPr lang="en-US" dirty="0">
            <a:solidFill>
              <a:schemeClr val="dk1"/>
            </a:solidFill>
          </a:endParaRPr>
        </a:p>
      </dsp:txBody>
      <dsp:txXfrm>
        <a:off x="152507" y="547748"/>
        <a:ext cx="744591" cy="1264920"/>
      </dsp:txXfrm>
    </dsp:sp>
    <dsp:sp modelId="{D246B5AD-110B-4BDB-A7AD-B0E6B5DC8E09}">
      <dsp:nvSpPr>
        <dsp:cNvPr id="5" name="右箭头 4"/>
        <dsp:cNvSpPr/>
      </dsp:nvSpPr>
      <dsp:spPr bwMode="white">
        <a:xfrm>
          <a:off x="850696" y="325457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850696" y="325457"/>
        <a:ext cx="239300" cy="185382"/>
      </dsp:txXfrm>
    </dsp:sp>
    <dsp:sp modelId="{60E80879-4001-44A5-8827-65450BCC9693}">
      <dsp:nvSpPr>
        <dsp:cNvPr id="6" name="圆角矩形 5"/>
        <dsp:cNvSpPr/>
      </dsp:nvSpPr>
      <dsp:spPr bwMode="white">
        <a:xfrm>
          <a:off x="1196101" y="288548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格式转换</a:t>
          </a:r>
          <a:endParaRPr lang="en-US" dirty="0"/>
        </a:p>
      </dsp:txBody>
      <dsp:txXfrm>
        <a:off x="1196101" y="288548"/>
        <a:ext cx="744591" cy="388800"/>
      </dsp:txXfrm>
    </dsp:sp>
    <dsp:sp modelId="{43D5C9D7-5A17-4A34-AF6F-D95969438845}">
      <dsp:nvSpPr>
        <dsp:cNvPr id="7" name="圆角矩形 6"/>
        <dsp:cNvSpPr/>
      </dsp:nvSpPr>
      <dsp:spPr bwMode="white">
        <a:xfrm>
          <a:off x="1348608" y="547748"/>
          <a:ext cx="744591" cy="126492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DELFOR</a:t>
          </a:r>
          <a:r>
            <a:rPr lang="en-US" altLang="zh-CN" dirty="0">
              <a:solidFill>
                <a:schemeClr val="dk1"/>
              </a:solidFill>
            </a:rPr>
            <a:t> </a:t>
          </a:r>
          <a:endParaRPr lang="en-US" altLang="zh-CN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DELJIT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ORDRES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ORDCHG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DESADV</a:t>
          </a:r>
          <a:endParaRPr lang="en-US" altLang="zh-CN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RECADV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INVOIC</a:t>
          </a:r>
          <a:endParaRPr lang="en-US" dirty="0">
            <a:solidFill>
              <a:schemeClr val="dk1"/>
            </a:solidFill>
          </a:endParaRPr>
        </a:p>
      </dsp:txBody>
      <dsp:txXfrm>
        <a:off x="1348608" y="547748"/>
        <a:ext cx="744591" cy="1264920"/>
      </dsp:txXfrm>
    </dsp:sp>
    <dsp:sp modelId="{5B802F1D-FE4C-4E16-8ABD-FEF834CE5A1E}">
      <dsp:nvSpPr>
        <dsp:cNvPr id="8" name="右箭头 7"/>
        <dsp:cNvSpPr/>
      </dsp:nvSpPr>
      <dsp:spPr bwMode="white">
        <a:xfrm>
          <a:off x="2046797" y="325457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2046797" y="325457"/>
        <a:ext cx="239300" cy="185382"/>
      </dsp:txXfrm>
    </dsp:sp>
    <dsp:sp modelId="{CF19DE97-00D4-49FD-994E-44B06555A4E1}">
      <dsp:nvSpPr>
        <dsp:cNvPr id="9" name="圆角矩形 8"/>
        <dsp:cNvSpPr/>
      </dsp:nvSpPr>
      <dsp:spPr bwMode="white">
        <a:xfrm>
          <a:off x="2392202" y="288548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系统集成</a:t>
          </a:r>
          <a:endParaRPr lang="en-US" dirty="0"/>
        </a:p>
      </dsp:txBody>
      <dsp:txXfrm>
        <a:off x="2392202" y="288548"/>
        <a:ext cx="744591" cy="388800"/>
      </dsp:txXfrm>
    </dsp:sp>
    <dsp:sp modelId="{5B46CD30-644A-42E1-BEAA-50D0C6BFF157}">
      <dsp:nvSpPr>
        <dsp:cNvPr id="10" name="圆角矩形 9"/>
        <dsp:cNvSpPr/>
      </dsp:nvSpPr>
      <dsp:spPr bwMode="white">
        <a:xfrm>
          <a:off x="2544709" y="547748"/>
          <a:ext cx="744591" cy="126492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API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>
              <a:solidFill>
                <a:schemeClr val="dk1"/>
              </a:solidFill>
            </a:rPr>
            <a:t>或</a:t>
          </a:r>
          <a:r>
            <a:rPr lang="zh-CN" altLang="en-US" dirty="0">
              <a:solidFill>
                <a:schemeClr val="dk1"/>
              </a:solidFill>
            </a:rPr>
            <a:t>中间</a:t>
          </a:r>
          <a:r>
            <a:rPr lang="zh-CN" altLang="en-US" dirty="0">
              <a:solidFill>
                <a:schemeClr val="dk1"/>
              </a:solidFill>
            </a:rPr>
            <a:t>数据</a:t>
          </a:r>
          <a:r>
            <a:rPr lang="zh-CN" altLang="en-US" dirty="0">
              <a:solidFill>
                <a:schemeClr val="dk1"/>
              </a:solidFill>
            </a:rPr>
            <a:t>库</a:t>
          </a:r>
          <a:r>
            <a:rPr lang="zh-CN" altLang="en-US" dirty="0">
              <a:solidFill>
                <a:schemeClr val="dk1"/>
              </a:solidFill>
            </a:rPr>
            <a:t>等</a:t>
          </a:r>
          <a:endParaRPr lang="zh-CN" altLang="en-US" dirty="0">
            <a:solidFill>
              <a:schemeClr val="dk1"/>
            </a:solidFill>
          </a:endParaRPr>
        </a:p>
      </dsp:txBody>
      <dsp:txXfrm>
        <a:off x="2544709" y="547748"/>
        <a:ext cx="744591" cy="12649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3289300" cy="2101215"/>
        <a:chOff x="0" y="0"/>
        <a:chExt cx="3289300" cy="2101215"/>
      </a:xfrm>
    </dsp:grpSpPr>
    <dsp:sp modelId="{1AF38AA8-3F2D-423F-8467-8FB2A4C37AD8}">
      <dsp:nvSpPr>
        <dsp:cNvPr id="3" name="圆角矩形 2"/>
        <dsp:cNvSpPr/>
      </dsp:nvSpPr>
      <dsp:spPr bwMode="white">
        <a:xfrm>
          <a:off x="0" y="611127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自动化传输</a:t>
          </a:r>
          <a:endParaRPr lang="en-US" dirty="0"/>
        </a:p>
      </dsp:txBody>
      <dsp:txXfrm>
        <a:off x="0" y="611127"/>
        <a:ext cx="744591" cy="388800"/>
      </dsp:txXfrm>
    </dsp:sp>
    <dsp:sp modelId="{E7FD9A14-2040-4763-8C0C-E07988C711E2}">
      <dsp:nvSpPr>
        <dsp:cNvPr id="4" name="圆角矩形 3"/>
        <dsp:cNvSpPr/>
      </dsp:nvSpPr>
      <dsp:spPr bwMode="white">
        <a:xfrm>
          <a:off x="152507" y="870328"/>
          <a:ext cx="744591" cy="61976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AS2</a:t>
          </a:r>
          <a:endParaRPr lang="en-US" dirty="0">
            <a:solidFill>
              <a:schemeClr val="dk1"/>
            </a:solidFill>
          </a:endParaRPr>
        </a:p>
      </dsp:txBody>
      <dsp:txXfrm>
        <a:off x="152507" y="870328"/>
        <a:ext cx="744591" cy="619760"/>
      </dsp:txXfrm>
    </dsp:sp>
    <dsp:sp modelId="{D246B5AD-110B-4BDB-A7AD-B0E6B5DC8E09}">
      <dsp:nvSpPr>
        <dsp:cNvPr id="5" name="右箭头 4"/>
        <dsp:cNvSpPr/>
      </dsp:nvSpPr>
      <dsp:spPr bwMode="white">
        <a:xfrm>
          <a:off x="850696" y="648037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850696" y="648037"/>
        <a:ext cx="239300" cy="185382"/>
      </dsp:txXfrm>
    </dsp:sp>
    <dsp:sp modelId="{60E80879-4001-44A5-8827-65450BCC9693}">
      <dsp:nvSpPr>
        <dsp:cNvPr id="6" name="圆角矩形 5"/>
        <dsp:cNvSpPr/>
      </dsp:nvSpPr>
      <dsp:spPr bwMode="white">
        <a:xfrm>
          <a:off x="1196101" y="611127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格式转换</a:t>
          </a:r>
          <a:endParaRPr lang="en-US" dirty="0"/>
        </a:p>
      </dsp:txBody>
      <dsp:txXfrm>
        <a:off x="1196101" y="611127"/>
        <a:ext cx="744591" cy="388800"/>
      </dsp:txXfrm>
    </dsp:sp>
    <dsp:sp modelId="{43D5C9D7-5A17-4A34-AF6F-D95969438845}">
      <dsp:nvSpPr>
        <dsp:cNvPr id="7" name="圆角矩形 6"/>
        <dsp:cNvSpPr/>
      </dsp:nvSpPr>
      <dsp:spPr bwMode="white">
        <a:xfrm>
          <a:off x="1348608" y="870328"/>
          <a:ext cx="744591" cy="61976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DELFOR</a:t>
          </a:r>
          <a:r>
            <a:rPr lang="en-US" altLang="zh-CN" dirty="0">
              <a:solidFill>
                <a:schemeClr val="dk1"/>
              </a:solidFill>
            </a:rPr>
            <a:t> </a:t>
          </a:r>
          <a:endParaRPr lang="en-US" altLang="zh-CN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DESADV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INVRPT</a:t>
          </a:r>
          <a:endParaRPr lang="en-US" dirty="0">
            <a:solidFill>
              <a:schemeClr val="dk1"/>
            </a:solidFill>
          </a:endParaRPr>
        </a:p>
      </dsp:txBody>
      <dsp:txXfrm>
        <a:off x="1348608" y="870328"/>
        <a:ext cx="744591" cy="619760"/>
      </dsp:txXfrm>
    </dsp:sp>
    <dsp:sp modelId="{5B802F1D-FE4C-4E16-8ABD-FEF834CE5A1E}">
      <dsp:nvSpPr>
        <dsp:cNvPr id="8" name="右箭头 7"/>
        <dsp:cNvSpPr/>
      </dsp:nvSpPr>
      <dsp:spPr bwMode="white">
        <a:xfrm>
          <a:off x="2046797" y="648037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2046797" y="648037"/>
        <a:ext cx="239300" cy="185382"/>
      </dsp:txXfrm>
    </dsp:sp>
    <dsp:sp modelId="{CF19DE97-00D4-49FD-994E-44B06555A4E1}">
      <dsp:nvSpPr>
        <dsp:cNvPr id="9" name="圆角矩形 8"/>
        <dsp:cNvSpPr/>
      </dsp:nvSpPr>
      <dsp:spPr bwMode="white">
        <a:xfrm>
          <a:off x="2392202" y="611127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系统集成</a:t>
          </a:r>
          <a:endParaRPr lang="en-US" dirty="0"/>
        </a:p>
      </dsp:txBody>
      <dsp:txXfrm>
        <a:off x="2392202" y="611127"/>
        <a:ext cx="744591" cy="388800"/>
      </dsp:txXfrm>
    </dsp:sp>
    <dsp:sp modelId="{5B46CD30-644A-42E1-BEAA-50D0C6BFF157}">
      <dsp:nvSpPr>
        <dsp:cNvPr id="10" name="圆角矩形 9"/>
        <dsp:cNvSpPr/>
      </dsp:nvSpPr>
      <dsp:spPr bwMode="white">
        <a:xfrm>
          <a:off x="2544709" y="870328"/>
          <a:ext cx="744591" cy="61976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SAP</a:t>
          </a:r>
          <a:endParaRPr lang="en-US" dirty="0">
            <a:solidFill>
              <a:schemeClr val="dk1"/>
            </a:solidFill>
          </a:endParaRPr>
        </a:p>
      </dsp:txBody>
      <dsp:txXfrm>
        <a:off x="2544709" y="870328"/>
        <a:ext cx="744591" cy="6197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3289300" cy="2101215"/>
        <a:chOff x="0" y="0"/>
        <a:chExt cx="3289300" cy="2101215"/>
      </a:xfrm>
    </dsp:grpSpPr>
    <dsp:sp modelId="{1AF38AA8-3F2D-423F-8467-8FB2A4C37AD8}">
      <dsp:nvSpPr>
        <dsp:cNvPr id="3" name="圆角矩形 2"/>
        <dsp:cNvSpPr/>
      </dsp:nvSpPr>
      <dsp:spPr bwMode="white">
        <a:xfrm>
          <a:off x="0" y="611127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数据</a:t>
          </a:r>
          <a:r>
            <a:rPr lang="zh-CN" altLang="en-US" dirty="0"/>
            <a:t>传输</a:t>
          </a:r>
          <a:endParaRPr lang="zh-CN" altLang="en-US" dirty="0"/>
        </a:p>
      </dsp:txBody>
      <dsp:txXfrm>
        <a:off x="0" y="611127"/>
        <a:ext cx="744591" cy="388800"/>
      </dsp:txXfrm>
    </dsp:sp>
    <dsp:sp modelId="{E7FD9A14-2040-4763-8C0C-E07988C711E2}">
      <dsp:nvSpPr>
        <dsp:cNvPr id="4" name="圆角矩形 3"/>
        <dsp:cNvSpPr/>
      </dsp:nvSpPr>
      <dsp:spPr bwMode="white">
        <a:xfrm>
          <a:off x="152507" y="870328"/>
          <a:ext cx="744591" cy="61976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AS2</a:t>
          </a:r>
          <a:r>
            <a:rPr lang="zh-CN" altLang="en-US" dirty="0">
              <a:solidFill>
                <a:schemeClr val="dk1"/>
              </a:solidFill>
            </a:rPr>
            <a:t>端口</a:t>
          </a:r>
          <a:endParaRPr lang="zh-CN" altLang="en-US" dirty="0">
            <a:solidFill>
              <a:schemeClr val="dk1"/>
            </a:solidFill>
          </a:endParaRPr>
        </a:p>
      </dsp:txBody>
      <dsp:txXfrm>
        <a:off x="152507" y="870328"/>
        <a:ext cx="744591" cy="619760"/>
      </dsp:txXfrm>
    </dsp:sp>
    <dsp:sp modelId="{D246B5AD-110B-4BDB-A7AD-B0E6B5DC8E09}">
      <dsp:nvSpPr>
        <dsp:cNvPr id="5" name="右箭头 4"/>
        <dsp:cNvSpPr/>
      </dsp:nvSpPr>
      <dsp:spPr bwMode="white">
        <a:xfrm>
          <a:off x="850696" y="648037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850696" y="648037"/>
        <a:ext cx="239300" cy="185382"/>
      </dsp:txXfrm>
    </dsp:sp>
    <dsp:sp modelId="{60E80879-4001-44A5-8827-65450BCC9693}">
      <dsp:nvSpPr>
        <dsp:cNvPr id="6" name="圆角矩形 5"/>
        <dsp:cNvSpPr/>
      </dsp:nvSpPr>
      <dsp:spPr bwMode="white">
        <a:xfrm>
          <a:off x="1196101" y="611127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格式</a:t>
          </a:r>
          <a:r>
            <a:rPr lang="zh-CN" altLang="en-US" dirty="0"/>
            <a:t>转换</a:t>
          </a:r>
          <a:endParaRPr lang="zh-CN" altLang="en-US" dirty="0"/>
        </a:p>
      </dsp:txBody>
      <dsp:txXfrm>
        <a:off x="1196101" y="611127"/>
        <a:ext cx="744591" cy="388800"/>
      </dsp:txXfrm>
    </dsp:sp>
    <dsp:sp modelId="{43D5C9D7-5A17-4A34-AF6F-D95969438845}">
      <dsp:nvSpPr>
        <dsp:cNvPr id="7" name="圆角矩形 6"/>
        <dsp:cNvSpPr/>
      </dsp:nvSpPr>
      <dsp:spPr bwMode="white">
        <a:xfrm>
          <a:off x="1348608" y="870328"/>
          <a:ext cx="744591" cy="61976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DELFOR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DESADV</a:t>
          </a:r>
          <a:endParaRPr lang="en-US" altLang="zh-CN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INVOIC</a:t>
          </a:r>
          <a:endParaRPr lang="en-US" dirty="0">
            <a:solidFill>
              <a:schemeClr val="dk1"/>
            </a:solidFill>
          </a:endParaRPr>
        </a:p>
      </dsp:txBody>
      <dsp:txXfrm>
        <a:off x="1348608" y="870328"/>
        <a:ext cx="744591" cy="619760"/>
      </dsp:txXfrm>
    </dsp:sp>
    <dsp:sp modelId="{5B802F1D-FE4C-4E16-8ABD-FEF834CE5A1E}">
      <dsp:nvSpPr>
        <dsp:cNvPr id="8" name="右箭头 7"/>
        <dsp:cNvSpPr/>
      </dsp:nvSpPr>
      <dsp:spPr bwMode="white">
        <a:xfrm>
          <a:off x="2046797" y="648037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2046797" y="648037"/>
        <a:ext cx="239300" cy="185382"/>
      </dsp:txXfrm>
    </dsp:sp>
    <dsp:sp modelId="{CF19DE97-00D4-49FD-994E-44B06555A4E1}">
      <dsp:nvSpPr>
        <dsp:cNvPr id="9" name="圆角矩形 8"/>
        <dsp:cNvSpPr/>
      </dsp:nvSpPr>
      <dsp:spPr bwMode="white">
        <a:xfrm>
          <a:off x="2392202" y="611127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存储数据</a:t>
          </a:r>
          <a:endParaRPr lang="zh-CN" altLang="en-US" dirty="0"/>
        </a:p>
      </dsp:txBody>
      <dsp:txXfrm>
        <a:off x="2392202" y="611127"/>
        <a:ext cx="744591" cy="388800"/>
      </dsp:txXfrm>
    </dsp:sp>
    <dsp:sp modelId="{5B46CD30-644A-42E1-BEAA-50D0C6BFF157}">
      <dsp:nvSpPr>
        <dsp:cNvPr id="10" name="圆角矩形 9"/>
        <dsp:cNvSpPr/>
      </dsp:nvSpPr>
      <dsp:spPr bwMode="white">
        <a:xfrm>
          <a:off x="2544709" y="870328"/>
          <a:ext cx="744591" cy="61976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D</a:t>
          </a:r>
          <a:r>
            <a:rPr lang="en-US" altLang="zh-CN" dirty="0">
              <a:solidFill>
                <a:schemeClr val="dk1"/>
              </a:solidFill>
            </a:rPr>
            <a:t>atabase</a:t>
          </a:r>
          <a:r>
            <a:rPr lang="zh-CN" altLang="en-US" dirty="0">
              <a:solidFill>
                <a:schemeClr val="dk1"/>
              </a:solidFill>
            </a:rPr>
            <a:t>端口</a:t>
          </a:r>
          <a:endParaRPr lang="zh-CN" altLang="en-US" dirty="0">
            <a:solidFill>
              <a:schemeClr val="dk1"/>
            </a:solidFill>
          </a:endParaRPr>
        </a:p>
      </dsp:txBody>
      <dsp:txXfrm>
        <a:off x="2544709" y="870328"/>
        <a:ext cx="744591" cy="6197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3289300" cy="2101215"/>
        <a:chOff x="0" y="0"/>
        <a:chExt cx="3289300" cy="2101215"/>
      </a:xfrm>
    </dsp:grpSpPr>
    <dsp:sp modelId="{1AF38AA8-3F2D-423F-8467-8FB2A4C37AD8}">
      <dsp:nvSpPr>
        <dsp:cNvPr id="3" name="圆角矩形 2"/>
        <dsp:cNvSpPr/>
      </dsp:nvSpPr>
      <dsp:spPr bwMode="white">
        <a:xfrm>
          <a:off x="0" y="220285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自动化传输</a:t>
          </a:r>
          <a:endParaRPr lang="en-US" dirty="0"/>
        </a:p>
      </dsp:txBody>
      <dsp:txXfrm>
        <a:off x="0" y="220285"/>
        <a:ext cx="744591" cy="388800"/>
      </dsp:txXfrm>
    </dsp:sp>
    <dsp:sp modelId="{E7FD9A14-2040-4763-8C0C-E07988C711E2}">
      <dsp:nvSpPr>
        <dsp:cNvPr id="4" name="圆角矩形 3"/>
        <dsp:cNvSpPr/>
      </dsp:nvSpPr>
      <dsp:spPr bwMode="white">
        <a:xfrm>
          <a:off x="152507" y="479485"/>
          <a:ext cx="744591" cy="140144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AS2</a:t>
          </a:r>
          <a:endParaRPr lang="en-US" dirty="0">
            <a:solidFill>
              <a:schemeClr val="dk1"/>
            </a:solidFill>
          </a:endParaRPr>
        </a:p>
      </dsp:txBody>
      <dsp:txXfrm>
        <a:off x="152507" y="479485"/>
        <a:ext cx="744591" cy="1401445"/>
      </dsp:txXfrm>
    </dsp:sp>
    <dsp:sp modelId="{D246B5AD-110B-4BDB-A7AD-B0E6B5DC8E09}">
      <dsp:nvSpPr>
        <dsp:cNvPr id="5" name="右箭头 4"/>
        <dsp:cNvSpPr/>
      </dsp:nvSpPr>
      <dsp:spPr bwMode="white">
        <a:xfrm>
          <a:off x="850696" y="257194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850696" y="257194"/>
        <a:ext cx="239300" cy="185382"/>
      </dsp:txXfrm>
    </dsp:sp>
    <dsp:sp modelId="{60E80879-4001-44A5-8827-65450BCC9693}">
      <dsp:nvSpPr>
        <dsp:cNvPr id="6" name="圆角矩形 5"/>
        <dsp:cNvSpPr/>
      </dsp:nvSpPr>
      <dsp:spPr bwMode="white">
        <a:xfrm>
          <a:off x="1196101" y="220285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格式转换</a:t>
          </a:r>
          <a:endParaRPr lang="en-US" dirty="0"/>
        </a:p>
      </dsp:txBody>
      <dsp:txXfrm>
        <a:off x="1196101" y="220285"/>
        <a:ext cx="744591" cy="388800"/>
      </dsp:txXfrm>
    </dsp:sp>
    <dsp:sp modelId="{43D5C9D7-5A17-4A34-AF6F-D95969438845}">
      <dsp:nvSpPr>
        <dsp:cNvPr id="7" name="圆角矩形 6"/>
        <dsp:cNvSpPr/>
      </dsp:nvSpPr>
      <dsp:spPr bwMode="white">
        <a:xfrm>
          <a:off x="1348608" y="479485"/>
          <a:ext cx="744591" cy="140144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  <a:sym typeface="+mn-ea"/>
            </a:rPr>
            <a:t>DELFOR</a:t>
          </a:r>
          <a:endParaRPr lang="en-US" altLang="zh-CN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ORDERS 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  <a:sym typeface="+mn-ea"/>
            </a:rPr>
            <a:t>ORDCHG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  <a:sym typeface="+mn-ea"/>
            </a:rPr>
            <a:t>DELFOR-RSP</a:t>
          </a:r>
          <a:endParaRPr lang="en-US" dirty="0">
            <a:solidFill>
              <a:schemeClr val="dk1"/>
            </a:solidFill>
            <a:sym typeface="+mn-ea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  <a:sym typeface="+mn-ea"/>
            </a:rPr>
            <a:t>ORDRSP</a:t>
          </a:r>
          <a:endParaRPr lang="en-US" dirty="0">
            <a:solidFill>
              <a:schemeClr val="dk1"/>
            </a:solidFill>
            <a:sym typeface="+mn-ea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  <a:sym typeface="+mn-ea"/>
            </a:rPr>
            <a:t>DESADV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  <a:sym typeface="+mn-ea"/>
            </a:rPr>
            <a:t>INVOIC</a:t>
          </a:r>
          <a:endParaRPr lang="en-US" dirty="0">
            <a:solidFill>
              <a:schemeClr val="dk1"/>
            </a:solidFill>
          </a:endParaRPr>
        </a:p>
      </dsp:txBody>
      <dsp:txXfrm>
        <a:off x="1348608" y="479485"/>
        <a:ext cx="744591" cy="1401445"/>
      </dsp:txXfrm>
    </dsp:sp>
    <dsp:sp modelId="{5B802F1D-FE4C-4E16-8ABD-FEF834CE5A1E}">
      <dsp:nvSpPr>
        <dsp:cNvPr id="8" name="右箭头 7"/>
        <dsp:cNvSpPr/>
      </dsp:nvSpPr>
      <dsp:spPr bwMode="white">
        <a:xfrm>
          <a:off x="2046797" y="257194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2046797" y="257194"/>
        <a:ext cx="239300" cy="185382"/>
      </dsp:txXfrm>
    </dsp:sp>
    <dsp:sp modelId="{CF19DE97-00D4-49FD-994E-44B06555A4E1}">
      <dsp:nvSpPr>
        <dsp:cNvPr id="9" name="圆角矩形 8"/>
        <dsp:cNvSpPr/>
      </dsp:nvSpPr>
      <dsp:spPr bwMode="white">
        <a:xfrm>
          <a:off x="2392202" y="220285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系统集成</a:t>
          </a:r>
          <a:endParaRPr lang="en-US" dirty="0"/>
        </a:p>
      </dsp:txBody>
      <dsp:txXfrm>
        <a:off x="2392202" y="220285"/>
        <a:ext cx="744591" cy="388800"/>
      </dsp:txXfrm>
    </dsp:sp>
    <dsp:sp modelId="{5B46CD30-644A-42E1-BEAA-50D0C6BFF157}">
      <dsp:nvSpPr>
        <dsp:cNvPr id="10" name="圆角矩形 9"/>
        <dsp:cNvSpPr/>
      </dsp:nvSpPr>
      <dsp:spPr bwMode="white">
        <a:xfrm>
          <a:off x="2544709" y="479485"/>
          <a:ext cx="744591" cy="140144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D</a:t>
          </a:r>
          <a:r>
            <a:rPr lang="en-US" dirty="0">
              <a:solidFill>
                <a:schemeClr val="dk1"/>
              </a:solidFill>
            </a:rPr>
            <a:t>atabase</a:t>
          </a:r>
          <a:endParaRPr lang="en-US" dirty="0">
            <a:solidFill>
              <a:schemeClr val="dk1"/>
            </a:solidFill>
          </a:endParaRPr>
        </a:p>
      </dsp:txBody>
      <dsp:txXfrm>
        <a:off x="2544709" y="479485"/>
        <a:ext cx="744591" cy="14014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3289300" cy="2101215"/>
        <a:chOff x="0" y="0"/>
        <a:chExt cx="3289300" cy="2101215"/>
      </a:xfrm>
    </dsp:grpSpPr>
    <dsp:sp modelId="{1AF38AA8-3F2D-423F-8467-8FB2A4C37AD8}">
      <dsp:nvSpPr>
        <dsp:cNvPr id="3" name="圆角矩形 2"/>
        <dsp:cNvSpPr/>
      </dsp:nvSpPr>
      <dsp:spPr bwMode="white">
        <a:xfrm>
          <a:off x="0" y="448250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自动化传输</a:t>
          </a:r>
          <a:endParaRPr lang="en-US" dirty="0"/>
        </a:p>
      </dsp:txBody>
      <dsp:txXfrm>
        <a:off x="0" y="448250"/>
        <a:ext cx="744591" cy="388800"/>
      </dsp:txXfrm>
    </dsp:sp>
    <dsp:sp modelId="{E7FD9A14-2040-4763-8C0C-E07988C711E2}">
      <dsp:nvSpPr>
        <dsp:cNvPr id="4" name="圆角矩形 3"/>
        <dsp:cNvSpPr/>
      </dsp:nvSpPr>
      <dsp:spPr bwMode="white">
        <a:xfrm>
          <a:off x="152507" y="707450"/>
          <a:ext cx="744591" cy="94551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</a:rPr>
            <a:t>VAN</a:t>
          </a:r>
          <a:endParaRPr lang="en-US" dirty="0">
            <a:solidFill>
              <a:schemeClr val="dk1"/>
            </a:solidFill>
          </a:endParaRPr>
        </a:p>
      </dsp:txBody>
      <dsp:txXfrm>
        <a:off x="152507" y="707450"/>
        <a:ext cx="744591" cy="945515"/>
      </dsp:txXfrm>
    </dsp:sp>
    <dsp:sp modelId="{D246B5AD-110B-4BDB-A7AD-B0E6B5DC8E09}">
      <dsp:nvSpPr>
        <dsp:cNvPr id="5" name="右箭头 4"/>
        <dsp:cNvSpPr/>
      </dsp:nvSpPr>
      <dsp:spPr bwMode="white">
        <a:xfrm>
          <a:off x="850696" y="485159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850696" y="485159"/>
        <a:ext cx="239300" cy="185382"/>
      </dsp:txXfrm>
    </dsp:sp>
    <dsp:sp modelId="{60E80879-4001-44A5-8827-65450BCC9693}">
      <dsp:nvSpPr>
        <dsp:cNvPr id="6" name="圆角矩形 5"/>
        <dsp:cNvSpPr/>
      </dsp:nvSpPr>
      <dsp:spPr bwMode="white">
        <a:xfrm>
          <a:off x="1196101" y="448250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格式转换</a:t>
          </a:r>
          <a:endParaRPr lang="en-US" dirty="0"/>
        </a:p>
      </dsp:txBody>
      <dsp:txXfrm>
        <a:off x="1196101" y="448250"/>
        <a:ext cx="744591" cy="388800"/>
      </dsp:txXfrm>
    </dsp:sp>
    <dsp:sp modelId="{43D5C9D7-5A17-4A34-AF6F-D95969438845}">
      <dsp:nvSpPr>
        <dsp:cNvPr id="7" name="圆角矩形 6"/>
        <dsp:cNvSpPr/>
      </dsp:nvSpPr>
      <dsp:spPr bwMode="white">
        <a:xfrm>
          <a:off x="1348608" y="707450"/>
          <a:ext cx="744591" cy="94551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  <a:sym typeface="+mn-ea"/>
            </a:rPr>
            <a:t>850</a:t>
          </a:r>
          <a:endParaRPr lang="en-US" altLang="zh-CN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>
              <a:solidFill>
                <a:schemeClr val="dk1"/>
              </a:solidFill>
            </a:rPr>
            <a:t>860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  <a:sym typeface="+mn-ea"/>
            </a:rPr>
            <a:t>810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  <a:sym typeface="+mn-ea"/>
            </a:rPr>
            <a:t>856</a:t>
          </a:r>
          <a:endParaRPr lang="en-US" dirty="0">
            <a:solidFill>
              <a:schemeClr val="dk1"/>
            </a:solidFill>
            <a:sym typeface="+mn-ea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>
              <a:solidFill>
                <a:schemeClr val="dk1"/>
              </a:solidFill>
              <a:sym typeface="+mn-ea"/>
            </a:rPr>
            <a:t>997</a:t>
          </a:r>
          <a:endParaRPr lang="en-US" dirty="0">
            <a:solidFill>
              <a:schemeClr val="dk1"/>
            </a:solidFill>
          </a:endParaRPr>
        </a:p>
      </dsp:txBody>
      <dsp:txXfrm>
        <a:off x="1348608" y="707450"/>
        <a:ext cx="744591" cy="945515"/>
      </dsp:txXfrm>
    </dsp:sp>
    <dsp:sp modelId="{5B802F1D-FE4C-4E16-8ABD-FEF834CE5A1E}">
      <dsp:nvSpPr>
        <dsp:cNvPr id="8" name="右箭头 7"/>
        <dsp:cNvSpPr/>
      </dsp:nvSpPr>
      <dsp:spPr bwMode="white">
        <a:xfrm>
          <a:off x="2046797" y="485159"/>
          <a:ext cx="239300" cy="185382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700"/>
          </a:lvl1pPr>
          <a:lvl2pPr marL="57150" indent="-57150" algn="ctr">
            <a:defRPr sz="500"/>
          </a:lvl2pPr>
          <a:lvl3pPr marL="114300" indent="-57150" algn="ctr">
            <a:defRPr sz="500"/>
          </a:lvl3pPr>
          <a:lvl4pPr marL="171450" indent="-57150" algn="ctr">
            <a:defRPr sz="500"/>
          </a:lvl4pPr>
          <a:lvl5pPr marL="228600" indent="-57150" algn="ctr">
            <a:defRPr sz="500"/>
          </a:lvl5pPr>
          <a:lvl6pPr marL="285750" indent="-57150" algn="ctr">
            <a:defRPr sz="500"/>
          </a:lvl6pPr>
          <a:lvl7pPr marL="342900" indent="-57150" algn="ctr">
            <a:defRPr sz="500"/>
          </a:lvl7pPr>
          <a:lvl8pPr marL="400050" indent="-57150" algn="ctr">
            <a:defRPr sz="500"/>
          </a:lvl8pPr>
          <a:lvl9pPr marL="457200" indent="-57150" algn="ctr">
            <a:defRPr sz="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2046797" y="485159"/>
        <a:ext cx="239300" cy="185382"/>
      </dsp:txXfrm>
    </dsp:sp>
    <dsp:sp modelId="{CF19DE97-00D4-49FD-994E-44B06555A4E1}">
      <dsp:nvSpPr>
        <dsp:cNvPr id="9" name="圆角矩形 8"/>
        <dsp:cNvSpPr/>
      </dsp:nvSpPr>
      <dsp:spPr bwMode="white">
        <a:xfrm>
          <a:off x="2392202" y="448250"/>
          <a:ext cx="744591" cy="3888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4008" tIns="64008" rIns="64008" bIns="34290" anchor="t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界面</a:t>
          </a:r>
          <a:r>
            <a:rPr lang="zh-CN" altLang="en-US" dirty="0"/>
            <a:t>展示</a:t>
          </a:r>
          <a:endParaRPr lang="zh-CN" altLang="en-US" dirty="0"/>
        </a:p>
      </dsp:txBody>
      <dsp:txXfrm>
        <a:off x="2392202" y="448250"/>
        <a:ext cx="744591" cy="388800"/>
      </dsp:txXfrm>
    </dsp:sp>
    <dsp:sp modelId="{5B46CD30-644A-42E1-BEAA-50D0C6BFF157}">
      <dsp:nvSpPr>
        <dsp:cNvPr id="10" name="圆角矩形 9"/>
        <dsp:cNvSpPr/>
      </dsp:nvSpPr>
      <dsp:spPr bwMode="white">
        <a:xfrm>
          <a:off x="2544709" y="707450"/>
          <a:ext cx="744591" cy="94551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64008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>
              <a:solidFill>
                <a:schemeClr val="dk1"/>
              </a:solidFill>
            </a:rPr>
            <a:t>订单</a:t>
          </a:r>
          <a:endParaRPr 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>
              <a:solidFill>
                <a:schemeClr val="dk1"/>
              </a:solidFill>
            </a:rPr>
            <a:t>订单</a:t>
          </a:r>
          <a:r>
            <a:rPr lang="zh-CN" altLang="en-US" dirty="0">
              <a:solidFill>
                <a:schemeClr val="dk1"/>
              </a:solidFill>
            </a:rPr>
            <a:t>变更</a:t>
          </a:r>
          <a:endParaRPr lang="zh-CN" alt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>
              <a:solidFill>
                <a:schemeClr val="dk1"/>
              </a:solidFill>
            </a:rPr>
            <a:t>发货</a:t>
          </a:r>
          <a:r>
            <a:rPr lang="zh-CN" altLang="en-US" dirty="0">
              <a:solidFill>
                <a:schemeClr val="dk1"/>
              </a:solidFill>
            </a:rPr>
            <a:t>通知</a:t>
          </a:r>
          <a:endParaRPr lang="zh-CN" alt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>
              <a:solidFill>
                <a:schemeClr val="dk1"/>
              </a:solidFill>
            </a:rPr>
            <a:t>发票</a:t>
          </a:r>
          <a:endParaRPr lang="zh-CN" altLang="en-US" dirty="0">
            <a:solidFill>
              <a:schemeClr val="dk1"/>
            </a:solidFill>
          </a:endParaRPr>
        </a:p>
      </dsp:txBody>
      <dsp:txXfrm>
        <a:off x="2544709" y="707450"/>
        <a:ext cx="744591" cy="945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2165" y="471816"/>
            <a:ext cx="11202972" cy="499265"/>
          </a:xfrm>
          <a:prstGeom prst="rect">
            <a:avLst/>
          </a:prstGeom>
        </p:spPr>
        <p:txBody>
          <a:bodyPr/>
          <a:lstStyle>
            <a:lvl1pPr algn="l">
              <a:defRPr sz="2800" b="1" spc="3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请编辑主标题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679485" y="1628801"/>
            <a:ext cx="10871445" cy="448854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>
                <a:srgbClr val="177CB8"/>
              </a:buClr>
              <a:buFont typeface="Wingdings" panose="05000000000000000000" pitchFamily="2" charset="2"/>
              <a:buNone/>
              <a:defRPr sz="1600" b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292100" indent="-292100">
              <a:buFont typeface="Arial" panose="020B0604020202020204" pitchFamily="34" charset="0"/>
              <a:buChar char="•"/>
              <a:tabLst>
                <a:tab pos="292100" algn="l"/>
              </a:tabLs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685800" indent="-333375">
              <a:buFont typeface="Wingdings" panose="05000000000000000000" pitchFamily="2" charset="2"/>
              <a:buChar char="ü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027430" indent="-228600">
              <a:defRPr sz="1100" i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325880" indent="-228600">
              <a:defRPr sz="1050" i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一级内容</a:t>
            </a:r>
            <a:endParaRPr lang="en-US" dirty="0"/>
          </a:p>
          <a:p>
            <a:pPr lvl="1"/>
            <a:r>
              <a:rPr lang="zh-CN" altLang="en-US" dirty="0"/>
              <a:t>二级内容</a:t>
            </a:r>
            <a:endParaRPr lang="en-US" dirty="0"/>
          </a:p>
          <a:p>
            <a:pPr lvl="2"/>
            <a:r>
              <a:rPr lang="zh-CN" altLang="en-US" dirty="0"/>
              <a:t>三级内容</a:t>
            </a:r>
            <a:endParaRPr lang="en-US" dirty="0"/>
          </a:p>
          <a:p>
            <a:pPr lvl="3"/>
            <a:r>
              <a:rPr lang="zh-CN" altLang="en-US" dirty="0"/>
              <a:t>四级内容</a:t>
            </a:r>
            <a:endParaRPr lang="en-US" dirty="0"/>
          </a:p>
          <a:p>
            <a:pPr lvl="4"/>
            <a:r>
              <a:rPr lang="zh-CN" altLang="en-US" dirty="0"/>
              <a:t>五级内容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2698" y="932676"/>
            <a:ext cx="11177032" cy="307975"/>
          </a:xfrm>
          <a:prstGeom prst="rect">
            <a:avLst/>
          </a:prstGeom>
        </p:spPr>
        <p:txBody>
          <a:bodyPr/>
          <a:lstStyle>
            <a:lvl1pPr>
              <a:buNone/>
              <a:defRPr sz="1400" spc="3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请编辑副标题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3"/>
          </p:nvPr>
        </p:nvSpPr>
        <p:spPr>
          <a:xfrm>
            <a:off x="11743006" y="6520326"/>
            <a:ext cx="49939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zh-CN"/>
              <a:t>#</a:t>
            </a:r>
            <a:fld id="{A8BDE640-E422-4594-AEA0-9947398B01B0}" type="slidenum">
              <a:rPr lang="en-US" altLang="zh-CN" smtClean="0"/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lIns="121899" tIns="60949" rIns="121899" bIns="60949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E75AA64-B375-45FD-84DB-62A04E6CF346}" type="datetimeFigureOut">
              <a:rPr lang="en-US" smtClean="0"/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lIns="121899" tIns="60949" rIns="121899" bIns="60949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hape 15"/>
          <p:cNvSpPr txBox="1"/>
          <p:nvPr userDrawn="1"/>
        </p:nvSpPr>
        <p:spPr>
          <a:xfrm>
            <a:off x="198336" y="6471216"/>
            <a:ext cx="5321600" cy="325200"/>
          </a:xfrm>
          <a:prstGeom prst="rect">
            <a:avLst/>
          </a:prstGeom>
          <a:noFill/>
          <a:ln>
            <a:noFill/>
          </a:ln>
        </p:spPr>
        <p:txBody>
          <a:bodyPr lIns="121879" tIns="121879" rIns="121879" bIns="121879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© 2019 RSSBUS  CONNECT  |</a:t>
            </a:r>
            <a:r>
              <a:rPr lang="en-US" sz="1200" baseline="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200" dirty="0">
                <a:solidFill>
                  <a:srgbClr val="1842A0"/>
                </a:solidFill>
              </a:rPr>
              <a:t>www.</a:t>
            </a:r>
            <a:r>
              <a:rPr lang="en-US" altLang="zh-CN" sz="1200" dirty="0">
                <a:solidFill>
                  <a:srgbClr val="1842A0"/>
                </a:solidFill>
              </a:rPr>
              <a:t>kasoftware</a:t>
            </a:r>
            <a:r>
              <a:rPr lang="en-US" sz="1200" dirty="0">
                <a:solidFill>
                  <a:srgbClr val="1842A0"/>
                </a:solidFill>
              </a:rPr>
              <a:t>.com</a:t>
            </a:r>
            <a:endParaRPr lang="en-US" sz="1200" dirty="0">
              <a:solidFill>
                <a:srgbClr val="1842A0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sz="1200" dirty="0">
              <a:solidFill>
                <a:srgbClr val="666666"/>
              </a:solidFill>
              <a:highlight>
                <a:srgbClr val="FFFFFF"/>
              </a:highlight>
            </a:endParaRPr>
          </a:p>
        </p:txBody>
      </p:sp>
      <p:pic>
        <p:nvPicPr>
          <p:cNvPr id="15" name="Picture 2" descr="\\192.168.5.2\Share\Revin\市场\知行软件蓝字-无底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26480" y="6582623"/>
            <a:ext cx="720001" cy="16975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5DA0B-D378-4541-90A4-54B503808B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26392-6554-462E-989E-0C50B84D295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7" Type="http://schemas.openxmlformats.org/officeDocument/2006/relationships/image" Target="../media/image3.svg"/><Relationship Id="rId6" Type="http://schemas.openxmlformats.org/officeDocument/2006/relationships/image" Target="../media/image2.png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7" Type="http://schemas.openxmlformats.org/officeDocument/2006/relationships/image" Target="../media/image3.svg"/><Relationship Id="rId6" Type="http://schemas.openxmlformats.org/officeDocument/2006/relationships/image" Target="../media/image2.png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7" Type="http://schemas.openxmlformats.org/officeDocument/2006/relationships/image" Target="../media/image3.svg"/><Relationship Id="rId6" Type="http://schemas.openxmlformats.org/officeDocument/2006/relationships/image" Target="../media/image2.png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7" Type="http://schemas.openxmlformats.org/officeDocument/2006/relationships/image" Target="../media/image3.svg"/><Relationship Id="rId6" Type="http://schemas.openxmlformats.org/officeDocument/2006/relationships/image" Target="../media/image2.png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7" Type="http://schemas.openxmlformats.org/officeDocument/2006/relationships/image" Target="../media/image3.svg"/><Relationship Id="rId6" Type="http://schemas.openxmlformats.org/officeDocument/2006/relationships/image" Target="../media/image2.png"/><Relationship Id="rId5" Type="http://schemas.microsoft.com/office/2007/relationships/diagramDrawing" Target="../diagrams/drawing5.xml"/><Relationship Id="rId4" Type="http://schemas.openxmlformats.org/officeDocument/2006/relationships/diagramColors" Target="../diagrams/colors5.xml"/><Relationship Id="rId3" Type="http://schemas.openxmlformats.org/officeDocument/2006/relationships/diagramQuickStyle" Target="../diagrams/quickStyle5.xml"/><Relationship Id="rId2" Type="http://schemas.openxmlformats.org/officeDocument/2006/relationships/diagramLayout" Target="../diagrams/layout5.xml"/><Relationship Id="rId1" Type="http://schemas.openxmlformats.org/officeDocument/2006/relationships/diagramData" Target="../diagrams/data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7" Type="http://schemas.openxmlformats.org/officeDocument/2006/relationships/image" Target="../media/image3.svg"/><Relationship Id="rId6" Type="http://schemas.openxmlformats.org/officeDocument/2006/relationships/image" Target="../media/image2.png"/><Relationship Id="rId5" Type="http://schemas.microsoft.com/office/2007/relationships/diagramDrawing" Target="../diagrams/drawing6.xml"/><Relationship Id="rId4" Type="http://schemas.openxmlformats.org/officeDocument/2006/relationships/diagramColors" Target="../diagrams/colors6.xml"/><Relationship Id="rId3" Type="http://schemas.openxmlformats.org/officeDocument/2006/relationships/diagramQuickStyle" Target="../diagrams/quickStyle6.xml"/><Relationship Id="rId2" Type="http://schemas.openxmlformats.org/officeDocument/2006/relationships/diagramLayout" Target="../diagrams/layout6.xml"/><Relationship Id="rId1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方案概览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altLang="zh-CN" dirty="0"/>
              <a:t>#</a:t>
            </a:r>
            <a:fld id="{A8BDE640-E422-4594-AEA0-9947398B01B0}" type="slidenum">
              <a:rPr lang="en-US" altLang="zh-CN" smtClean="0"/>
            </a:fld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6065555" y="2245488"/>
            <a:ext cx="3689626" cy="3793802"/>
          </a:xfrm>
          <a:prstGeom prst="roundRect">
            <a:avLst>
              <a:gd name="adj" fmla="val 644"/>
            </a:avLst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906135" y="1988820"/>
            <a:ext cx="5725795" cy="432054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5722401" y="1802433"/>
            <a:ext cx="1440000" cy="360000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4772320" y="4192557"/>
            <a:ext cx="828738" cy="360000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775595" y="2245488"/>
            <a:ext cx="708786" cy="3793802"/>
          </a:xfrm>
          <a:prstGeom prst="roundRect">
            <a:avLst>
              <a:gd name="adj" fmla="val 644"/>
            </a:avLst>
          </a:prstGeom>
          <a:solidFill>
            <a:srgbClr val="55C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ERP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系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统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24115" y="1982148"/>
            <a:ext cx="2153985" cy="4320481"/>
            <a:chOff x="911933" y="1983949"/>
            <a:chExt cx="2366573" cy="1490057"/>
          </a:xfrm>
        </p:grpSpPr>
        <p:grpSp>
          <p:nvGrpSpPr>
            <p:cNvPr id="56" name="Group 25"/>
            <p:cNvGrpSpPr/>
            <p:nvPr/>
          </p:nvGrpSpPr>
          <p:grpSpPr>
            <a:xfrm>
              <a:off x="1010540" y="2077077"/>
              <a:ext cx="2170498" cy="1303800"/>
              <a:chOff x="1010540" y="683835"/>
              <a:chExt cx="2170498" cy="6416142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1010540" y="683837"/>
                <a:ext cx="1025401" cy="6416140"/>
              </a:xfrm>
              <a:prstGeom prst="roundRect">
                <a:avLst>
                  <a:gd name="adj" fmla="val 644"/>
                </a:avLst>
              </a:prstGeom>
              <a:solidFill>
                <a:srgbClr val="4BB6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业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务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2155637" y="683835"/>
                <a:ext cx="1025401" cy="6416141"/>
              </a:xfrm>
              <a:prstGeom prst="roundRect">
                <a:avLst>
                  <a:gd name="adj" fmla="val 644"/>
                </a:avLst>
              </a:prstGeom>
              <a:solidFill>
                <a:srgbClr val="1842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EDI</a:t>
                </a:r>
                <a:endPara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911933" y="1983949"/>
              <a:ext cx="2366573" cy="1490057"/>
            </a:xfrm>
            <a:prstGeom prst="rect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707954" y="1802125"/>
            <a:ext cx="1440000" cy="360000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宜家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IKEA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Left-Right Arrow 27"/>
          <p:cNvSpPr/>
          <p:nvPr/>
        </p:nvSpPr>
        <p:spPr>
          <a:xfrm>
            <a:off x="9845675" y="3948430"/>
            <a:ext cx="848360" cy="355600"/>
          </a:xfrm>
          <a:prstGeom prst="left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4772321" y="3554162"/>
            <a:ext cx="828736" cy="360000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9761220" y="3616325"/>
            <a:ext cx="988695" cy="355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rtlCol="0" anchor="ctr" anchorCtr="0">
            <a:noAutofit/>
          </a:bodyPr>
          <a:lstStyle/>
          <a:p>
            <a:pPr algn="ctr"/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API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方式</a:t>
            </a:r>
            <a:endParaRPr 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</p:txBody>
      </p:sp>
      <p:graphicFrame>
        <p:nvGraphicFramePr>
          <p:cNvPr id="33" name="Diagram 32"/>
          <p:cNvGraphicFramePr/>
          <p:nvPr/>
        </p:nvGraphicFramePr>
        <p:xfrm>
          <a:off x="6265545" y="3268980"/>
          <a:ext cx="3289300" cy="2101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064885" y="2620010"/>
            <a:ext cx="3689985" cy="4000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rtlCol="0" anchor="ctr" anchorCtr="0">
            <a:no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知行之桥电子数据交换系统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</p:txBody>
      </p:sp>
      <p:sp>
        <p:nvSpPr>
          <p:cNvPr id="6" name="Left Arrow 17"/>
          <p:cNvSpPr/>
          <p:nvPr/>
        </p:nvSpPr>
        <p:spPr>
          <a:xfrm>
            <a:off x="2860222" y="4218570"/>
            <a:ext cx="696045" cy="307975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ight Arrow 31"/>
          <p:cNvSpPr/>
          <p:nvPr/>
        </p:nvSpPr>
        <p:spPr>
          <a:xfrm>
            <a:off x="2860223" y="3580175"/>
            <a:ext cx="696044" cy="307975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图片 8" descr="303b32313539393239383bd4c6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52825" y="3333115"/>
            <a:ext cx="1219200" cy="12192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826510" y="3823970"/>
            <a:ext cx="60960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AS2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方案概览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altLang="zh-CN" dirty="0"/>
              <a:t>#</a:t>
            </a:r>
            <a:fld id="{A8BDE640-E422-4594-AEA0-9947398B01B0}" type="slidenum">
              <a:rPr lang="en-US" altLang="zh-CN" smtClean="0"/>
            </a:fld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6065555" y="2245488"/>
            <a:ext cx="3689626" cy="3793802"/>
          </a:xfrm>
          <a:prstGeom prst="roundRect">
            <a:avLst>
              <a:gd name="adj" fmla="val 644"/>
            </a:avLst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906135" y="1988820"/>
            <a:ext cx="5725795" cy="432054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5722401" y="1802433"/>
            <a:ext cx="1440000" cy="360000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供应商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5029495" y="4192557"/>
            <a:ext cx="828738" cy="360000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775595" y="2245488"/>
            <a:ext cx="708786" cy="3793802"/>
          </a:xfrm>
          <a:prstGeom prst="roundRect">
            <a:avLst>
              <a:gd name="adj" fmla="val 644"/>
            </a:avLst>
          </a:prstGeom>
          <a:solidFill>
            <a:srgbClr val="55C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内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部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业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务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系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统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24115" y="1982148"/>
            <a:ext cx="2153985" cy="4320481"/>
            <a:chOff x="911933" y="1983949"/>
            <a:chExt cx="2366573" cy="1490057"/>
          </a:xfrm>
        </p:grpSpPr>
        <p:grpSp>
          <p:nvGrpSpPr>
            <p:cNvPr id="56" name="Group 25"/>
            <p:cNvGrpSpPr/>
            <p:nvPr/>
          </p:nvGrpSpPr>
          <p:grpSpPr>
            <a:xfrm>
              <a:off x="1010540" y="2077077"/>
              <a:ext cx="2170498" cy="1303800"/>
              <a:chOff x="1010540" y="683835"/>
              <a:chExt cx="2170498" cy="6416142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1010540" y="683837"/>
                <a:ext cx="1025401" cy="6416140"/>
              </a:xfrm>
              <a:prstGeom prst="roundRect">
                <a:avLst>
                  <a:gd name="adj" fmla="val 644"/>
                </a:avLst>
              </a:prstGeom>
              <a:solidFill>
                <a:srgbClr val="4BB6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业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务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2155637" y="683835"/>
                <a:ext cx="1025401" cy="6416141"/>
              </a:xfrm>
              <a:prstGeom prst="roundRect">
                <a:avLst>
                  <a:gd name="adj" fmla="val 644"/>
                </a:avLst>
              </a:prstGeom>
              <a:solidFill>
                <a:srgbClr val="1842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EDI</a:t>
                </a:r>
                <a:endPara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911933" y="1983949"/>
              <a:ext cx="2366573" cy="1490057"/>
            </a:xfrm>
            <a:prstGeom prst="rect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707954" y="1802125"/>
            <a:ext cx="1440000" cy="360000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博世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BOSCH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Left-Right Arrow 27"/>
          <p:cNvSpPr/>
          <p:nvPr/>
        </p:nvSpPr>
        <p:spPr>
          <a:xfrm>
            <a:off x="9845675" y="3948430"/>
            <a:ext cx="848360" cy="355600"/>
          </a:xfrm>
          <a:prstGeom prst="left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5058071" y="3554162"/>
            <a:ext cx="828736" cy="360000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9770745" y="3558540"/>
            <a:ext cx="988695" cy="355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rtlCol="0" anchor="ctr" anchorCtr="0">
            <a:noAutofit/>
          </a:bodyPr>
          <a:lstStyle/>
          <a:p>
            <a:pPr algn="ctr"/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API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方式</a:t>
            </a:r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  <a:p>
            <a:pPr algn="ctr"/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/ 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中间数据库等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方式</a:t>
            </a:r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</p:txBody>
      </p:sp>
      <p:graphicFrame>
        <p:nvGraphicFramePr>
          <p:cNvPr id="33" name="Diagram 32"/>
          <p:cNvGraphicFramePr/>
          <p:nvPr/>
        </p:nvGraphicFramePr>
        <p:xfrm>
          <a:off x="6265545" y="3268980"/>
          <a:ext cx="3289300" cy="2101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064885" y="2620010"/>
            <a:ext cx="3689985" cy="4000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rtlCol="0" anchor="ctr" anchorCtr="0">
            <a:no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知行之桥电子数据交换系统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</p:txBody>
      </p:sp>
      <p:sp>
        <p:nvSpPr>
          <p:cNvPr id="6" name="Left Arrow 17"/>
          <p:cNvSpPr/>
          <p:nvPr/>
        </p:nvSpPr>
        <p:spPr>
          <a:xfrm>
            <a:off x="2688772" y="4218570"/>
            <a:ext cx="696045" cy="307975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ight Arrow 31"/>
          <p:cNvSpPr/>
          <p:nvPr/>
        </p:nvSpPr>
        <p:spPr>
          <a:xfrm>
            <a:off x="2755448" y="3580175"/>
            <a:ext cx="696044" cy="307975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图片 8" descr="303b32313539393239383bd4c6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19145" y="3134360"/>
            <a:ext cx="1759585" cy="153352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418205" y="3885565"/>
            <a:ext cx="165925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</a:rPr>
              <a:t>AS2/OFTP2/FTPS</a:t>
            </a:r>
            <a:endParaRPr lang="en-US" altLang="zh-CN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方案概览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altLang="zh-CN" dirty="0"/>
              <a:t>#</a:t>
            </a:r>
            <a:fld id="{A8BDE640-E422-4594-AEA0-9947398B01B0}" type="slidenum">
              <a:rPr lang="en-US" altLang="zh-CN" smtClean="0"/>
            </a:fld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6065555" y="2245488"/>
            <a:ext cx="3689626" cy="3793802"/>
          </a:xfrm>
          <a:prstGeom prst="roundRect">
            <a:avLst>
              <a:gd name="adj" fmla="val 644"/>
            </a:avLst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906135" y="1988820"/>
            <a:ext cx="5725795" cy="432054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6065520" y="1802130"/>
            <a:ext cx="974725" cy="360045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4772320" y="4192557"/>
            <a:ext cx="828738" cy="360000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775595" y="2245488"/>
            <a:ext cx="708786" cy="3793802"/>
          </a:xfrm>
          <a:prstGeom prst="roundRect">
            <a:avLst>
              <a:gd name="adj" fmla="val 644"/>
            </a:avLst>
          </a:prstGeom>
          <a:solidFill>
            <a:srgbClr val="55C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SAP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系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统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24115" y="1982148"/>
            <a:ext cx="2153985" cy="4320481"/>
            <a:chOff x="911933" y="1983949"/>
            <a:chExt cx="2366573" cy="1490057"/>
          </a:xfrm>
        </p:grpSpPr>
        <p:grpSp>
          <p:nvGrpSpPr>
            <p:cNvPr id="56" name="Group 25"/>
            <p:cNvGrpSpPr/>
            <p:nvPr/>
          </p:nvGrpSpPr>
          <p:grpSpPr>
            <a:xfrm>
              <a:off x="1010540" y="2077077"/>
              <a:ext cx="2170498" cy="1303800"/>
              <a:chOff x="1010540" y="683835"/>
              <a:chExt cx="2170498" cy="6416142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1010540" y="683837"/>
                <a:ext cx="1025401" cy="6416140"/>
              </a:xfrm>
              <a:prstGeom prst="roundRect">
                <a:avLst>
                  <a:gd name="adj" fmla="val 644"/>
                </a:avLst>
              </a:prstGeom>
              <a:solidFill>
                <a:srgbClr val="4BB6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业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务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2155637" y="683835"/>
                <a:ext cx="1025401" cy="6416141"/>
              </a:xfrm>
              <a:prstGeom prst="roundRect">
                <a:avLst>
                  <a:gd name="adj" fmla="val 644"/>
                </a:avLst>
              </a:prstGeom>
              <a:solidFill>
                <a:srgbClr val="1842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EDI</a:t>
                </a:r>
                <a:endPara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911933" y="1983949"/>
              <a:ext cx="2366573" cy="1490057"/>
            </a:xfrm>
            <a:prstGeom prst="rect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706755" y="1802130"/>
            <a:ext cx="904875" cy="360045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CONTI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Left-Right Arrow 27"/>
          <p:cNvSpPr/>
          <p:nvPr/>
        </p:nvSpPr>
        <p:spPr>
          <a:xfrm>
            <a:off x="9845675" y="3948430"/>
            <a:ext cx="848360" cy="355600"/>
          </a:xfrm>
          <a:prstGeom prst="left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4772321" y="3554162"/>
            <a:ext cx="828736" cy="360000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" name="Diagram 32"/>
          <p:cNvGraphicFramePr/>
          <p:nvPr/>
        </p:nvGraphicFramePr>
        <p:xfrm>
          <a:off x="6265545" y="3268980"/>
          <a:ext cx="3289300" cy="2101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064885" y="2620010"/>
            <a:ext cx="3689985" cy="4000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rtlCol="0" anchor="ctr" anchorCtr="0">
            <a:no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知行之桥电子数据交换系统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</p:txBody>
      </p:sp>
      <p:sp>
        <p:nvSpPr>
          <p:cNvPr id="6" name="Left Arrow 17"/>
          <p:cNvSpPr/>
          <p:nvPr/>
        </p:nvSpPr>
        <p:spPr>
          <a:xfrm>
            <a:off x="2860222" y="4218570"/>
            <a:ext cx="696045" cy="307975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ight Arrow 31"/>
          <p:cNvSpPr/>
          <p:nvPr/>
        </p:nvSpPr>
        <p:spPr>
          <a:xfrm>
            <a:off x="2860223" y="3580175"/>
            <a:ext cx="696044" cy="307975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图片 8" descr="303b32313539393239383bd4c6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52825" y="3333115"/>
            <a:ext cx="1219200" cy="12192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826510" y="3823970"/>
            <a:ext cx="60960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AS2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方案概览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altLang="zh-CN" dirty="0"/>
              <a:t>#</a:t>
            </a:r>
            <a:fld id="{A8BDE640-E422-4594-AEA0-9947398B01B0}" type="slidenum">
              <a:rPr lang="en-US" altLang="zh-CN" smtClean="0"/>
            </a:fld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6065520" y="2245360"/>
            <a:ext cx="5419090" cy="3793490"/>
          </a:xfrm>
          <a:prstGeom prst="roundRect">
            <a:avLst>
              <a:gd name="adj" fmla="val 644"/>
            </a:avLst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906135" y="1988820"/>
            <a:ext cx="5725795" cy="432054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5722401" y="1802433"/>
            <a:ext cx="1440000" cy="360000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4772320" y="4192557"/>
            <a:ext cx="828738" cy="360000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714355" y="2872105"/>
            <a:ext cx="613410" cy="2586990"/>
          </a:xfrm>
          <a:prstGeom prst="roundRect">
            <a:avLst>
              <a:gd name="adj" fmla="val 8650"/>
            </a:avLst>
          </a:prstGeom>
          <a:solidFill>
            <a:srgbClr val="55C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知行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LIP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系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统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界面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24115" y="1982148"/>
            <a:ext cx="2153985" cy="4320481"/>
            <a:chOff x="911933" y="1983949"/>
            <a:chExt cx="2366573" cy="1490057"/>
          </a:xfrm>
        </p:grpSpPr>
        <p:grpSp>
          <p:nvGrpSpPr>
            <p:cNvPr id="56" name="Group 25"/>
            <p:cNvGrpSpPr/>
            <p:nvPr/>
          </p:nvGrpSpPr>
          <p:grpSpPr>
            <a:xfrm>
              <a:off x="1010540" y="2077077"/>
              <a:ext cx="2170498" cy="1303800"/>
              <a:chOff x="1010540" y="683835"/>
              <a:chExt cx="2170498" cy="6416142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1010540" y="683837"/>
                <a:ext cx="1025401" cy="6416140"/>
              </a:xfrm>
              <a:prstGeom prst="roundRect">
                <a:avLst>
                  <a:gd name="adj" fmla="val 644"/>
                </a:avLst>
              </a:prstGeom>
              <a:solidFill>
                <a:srgbClr val="4BB6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业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务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2155637" y="683835"/>
                <a:ext cx="1025401" cy="6416141"/>
              </a:xfrm>
              <a:prstGeom prst="roundRect">
                <a:avLst>
                  <a:gd name="adj" fmla="val 644"/>
                </a:avLst>
              </a:prstGeom>
              <a:solidFill>
                <a:srgbClr val="1842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EDI</a:t>
                </a:r>
                <a:endPara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911933" y="1983949"/>
              <a:ext cx="2366573" cy="1490057"/>
            </a:xfrm>
            <a:prstGeom prst="rect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685165" y="1802130"/>
            <a:ext cx="1903730" cy="360045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康明斯Cummins</a:t>
            </a:r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Left-Right Arrow 27"/>
          <p:cNvSpPr/>
          <p:nvPr/>
        </p:nvSpPr>
        <p:spPr>
          <a:xfrm>
            <a:off x="9747885" y="3948430"/>
            <a:ext cx="848360" cy="355600"/>
          </a:xfrm>
          <a:prstGeom prst="left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4772321" y="3554162"/>
            <a:ext cx="828736" cy="360000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" name="Diagram 32"/>
          <p:cNvGraphicFramePr/>
          <p:nvPr/>
        </p:nvGraphicFramePr>
        <p:xfrm>
          <a:off x="6265545" y="3268980"/>
          <a:ext cx="3289300" cy="2101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5767070" y="2296795"/>
            <a:ext cx="3689985" cy="4000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rtlCol="0" anchor="ctr" anchorCtr="0">
            <a:no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知行之桥电子数据交换系统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</p:txBody>
      </p:sp>
      <p:sp>
        <p:nvSpPr>
          <p:cNvPr id="6" name="Left Arrow 17"/>
          <p:cNvSpPr/>
          <p:nvPr/>
        </p:nvSpPr>
        <p:spPr>
          <a:xfrm>
            <a:off x="2860222" y="4218570"/>
            <a:ext cx="696045" cy="307975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ight Arrow 31"/>
          <p:cNvSpPr/>
          <p:nvPr/>
        </p:nvSpPr>
        <p:spPr>
          <a:xfrm>
            <a:off x="2860223" y="3580175"/>
            <a:ext cx="696044" cy="307975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图片 8" descr="303b32313539393239383bd4c6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52825" y="3333115"/>
            <a:ext cx="1219200" cy="12192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826510" y="3823970"/>
            <a:ext cx="66929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VAN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方案概览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altLang="zh-CN" dirty="0"/>
              <a:t>#</a:t>
            </a:r>
            <a:fld id="{A8BDE640-E422-4594-AEA0-9947398B01B0}" type="slidenum">
              <a:rPr lang="en-US" altLang="zh-CN" smtClean="0"/>
            </a:fld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6065555" y="2245488"/>
            <a:ext cx="3689626" cy="3793802"/>
          </a:xfrm>
          <a:prstGeom prst="roundRect">
            <a:avLst>
              <a:gd name="adj" fmla="val 644"/>
            </a:avLst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906135" y="1988820"/>
            <a:ext cx="5725795" cy="432054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5767070" y="1802130"/>
            <a:ext cx="1241425" cy="360045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 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4772320" y="4192557"/>
            <a:ext cx="828738" cy="360000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756265" y="2252345"/>
            <a:ext cx="708660" cy="3780790"/>
          </a:xfrm>
          <a:prstGeom prst="roundRect">
            <a:avLst>
              <a:gd name="adj" fmla="val 644"/>
            </a:avLst>
          </a:prstGeom>
          <a:solidFill>
            <a:srgbClr val="55C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ERP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系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统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24115" y="1982148"/>
            <a:ext cx="2153985" cy="4320481"/>
            <a:chOff x="911933" y="1983949"/>
            <a:chExt cx="2366573" cy="1490057"/>
          </a:xfrm>
        </p:grpSpPr>
        <p:grpSp>
          <p:nvGrpSpPr>
            <p:cNvPr id="56" name="Group 25"/>
            <p:cNvGrpSpPr/>
            <p:nvPr/>
          </p:nvGrpSpPr>
          <p:grpSpPr>
            <a:xfrm>
              <a:off x="1010540" y="2077077"/>
              <a:ext cx="2170498" cy="1303800"/>
              <a:chOff x="1010540" y="683835"/>
              <a:chExt cx="2170498" cy="6416142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1010540" y="683837"/>
                <a:ext cx="1025401" cy="6416140"/>
              </a:xfrm>
              <a:prstGeom prst="roundRect">
                <a:avLst>
                  <a:gd name="adj" fmla="val 644"/>
                </a:avLst>
              </a:prstGeom>
              <a:solidFill>
                <a:srgbClr val="4BB6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业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务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2155637" y="683835"/>
                <a:ext cx="1025401" cy="6416141"/>
              </a:xfrm>
              <a:prstGeom prst="roundRect">
                <a:avLst>
                  <a:gd name="adj" fmla="val 644"/>
                </a:avLst>
              </a:prstGeom>
              <a:solidFill>
                <a:srgbClr val="1842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EDI</a:t>
                </a:r>
                <a:endPara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911933" y="1983949"/>
              <a:ext cx="2366573" cy="1490057"/>
            </a:xfrm>
            <a:prstGeom prst="rect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567690" y="1802130"/>
            <a:ext cx="1925320" cy="360045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艾睿电子 Arrow </a:t>
            </a:r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Left-Right Arrow 27"/>
          <p:cNvSpPr/>
          <p:nvPr/>
        </p:nvSpPr>
        <p:spPr>
          <a:xfrm>
            <a:off x="9831705" y="4093210"/>
            <a:ext cx="848360" cy="355600"/>
          </a:xfrm>
          <a:prstGeom prst="left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4772321" y="3554162"/>
            <a:ext cx="828736" cy="360000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9696450" y="3737610"/>
            <a:ext cx="1130300" cy="355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rtlCol="0" anchor="ctr" anchorCtr="0">
            <a:noAutofit/>
          </a:bodyPr>
          <a:lstStyle/>
          <a:p>
            <a:pPr algn="ctr"/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中间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数据库方式</a:t>
            </a:r>
            <a:endParaRPr 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</p:txBody>
      </p:sp>
      <p:graphicFrame>
        <p:nvGraphicFramePr>
          <p:cNvPr id="33" name="Diagram 32"/>
          <p:cNvGraphicFramePr/>
          <p:nvPr/>
        </p:nvGraphicFramePr>
        <p:xfrm>
          <a:off x="6265545" y="3220720"/>
          <a:ext cx="3289300" cy="2101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064885" y="2620010"/>
            <a:ext cx="3689985" cy="4000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rtlCol="0" anchor="ctr" anchorCtr="0">
            <a:no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知行之桥电子数据交换系统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</p:txBody>
      </p:sp>
      <p:sp>
        <p:nvSpPr>
          <p:cNvPr id="6" name="Left Arrow 17"/>
          <p:cNvSpPr/>
          <p:nvPr/>
        </p:nvSpPr>
        <p:spPr>
          <a:xfrm>
            <a:off x="2860222" y="4218570"/>
            <a:ext cx="696045" cy="307975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ight Arrow 31"/>
          <p:cNvSpPr/>
          <p:nvPr/>
        </p:nvSpPr>
        <p:spPr>
          <a:xfrm>
            <a:off x="2860223" y="3580175"/>
            <a:ext cx="696044" cy="307975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图片 8" descr="303b32313539393239383bd4c6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52825" y="3333115"/>
            <a:ext cx="1219200" cy="12192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826510" y="3823970"/>
            <a:ext cx="60960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AS2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方案概览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altLang="zh-CN" dirty="0"/>
              <a:t>#</a:t>
            </a:r>
            <a:fld id="{A8BDE640-E422-4594-AEA0-9947398B01B0}" type="slidenum">
              <a:rPr lang="en-US" altLang="zh-CN" smtClean="0"/>
            </a:fld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6065555" y="2245488"/>
            <a:ext cx="3689626" cy="3793802"/>
          </a:xfrm>
          <a:prstGeom prst="roundRect">
            <a:avLst>
              <a:gd name="adj" fmla="val 644"/>
            </a:avLst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906135" y="1988820"/>
            <a:ext cx="4023360" cy="432054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5767070" y="1802130"/>
            <a:ext cx="1241425" cy="360045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 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4772320" y="4192557"/>
            <a:ext cx="828738" cy="360000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24115" y="1982148"/>
            <a:ext cx="2153985" cy="4320481"/>
            <a:chOff x="911933" y="1983949"/>
            <a:chExt cx="2366573" cy="1490057"/>
          </a:xfrm>
        </p:grpSpPr>
        <p:grpSp>
          <p:nvGrpSpPr>
            <p:cNvPr id="56" name="Group 25"/>
            <p:cNvGrpSpPr/>
            <p:nvPr/>
          </p:nvGrpSpPr>
          <p:grpSpPr>
            <a:xfrm>
              <a:off x="1010540" y="2077077"/>
              <a:ext cx="2170498" cy="1303800"/>
              <a:chOff x="1010540" y="683835"/>
              <a:chExt cx="2170498" cy="6416142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1010540" y="683837"/>
                <a:ext cx="1025401" cy="6416140"/>
              </a:xfrm>
              <a:prstGeom prst="roundRect">
                <a:avLst>
                  <a:gd name="adj" fmla="val 644"/>
                </a:avLst>
              </a:prstGeom>
              <a:solidFill>
                <a:srgbClr val="4BB6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业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务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2155637" y="683835"/>
                <a:ext cx="1025401" cy="6416141"/>
              </a:xfrm>
              <a:prstGeom prst="roundRect">
                <a:avLst>
                  <a:gd name="adj" fmla="val 644"/>
                </a:avLst>
              </a:prstGeom>
              <a:solidFill>
                <a:srgbClr val="1842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EDI</a:t>
                </a:r>
                <a:endPara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统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911933" y="1983949"/>
              <a:ext cx="2366573" cy="1490057"/>
            </a:xfrm>
            <a:prstGeom prst="rect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385445" y="1771015"/>
            <a:ext cx="2204085" cy="360045"/>
          </a:xfrm>
          <a:prstGeom prst="roundRect">
            <a:avLst>
              <a:gd name="adj" fmla="val 64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Old Time Pottery </a:t>
            </a:r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4772321" y="3554162"/>
            <a:ext cx="828736" cy="360000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" name="Diagram 32"/>
          <p:cNvGraphicFramePr/>
          <p:nvPr/>
        </p:nvGraphicFramePr>
        <p:xfrm>
          <a:off x="6265545" y="3220720"/>
          <a:ext cx="3289300" cy="2101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064885" y="2620010"/>
            <a:ext cx="3689985" cy="4000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rtlCol="0" anchor="ctr" anchorCtr="0">
            <a:no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知行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T Sans Narrow" panose="02010600030101010101"/>
                <a:sym typeface="PT Sans Narrow" panose="02010600030101010101"/>
              </a:rPr>
              <a:t>之云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T Sans Narrow" panose="02010600030101010101"/>
              <a:sym typeface="PT Sans Narrow" panose="02010600030101010101"/>
            </a:endParaRPr>
          </a:p>
        </p:txBody>
      </p:sp>
      <p:sp>
        <p:nvSpPr>
          <p:cNvPr id="6" name="Left Arrow 17"/>
          <p:cNvSpPr/>
          <p:nvPr/>
        </p:nvSpPr>
        <p:spPr>
          <a:xfrm>
            <a:off x="2860222" y="4218570"/>
            <a:ext cx="696045" cy="307975"/>
          </a:xfrm>
          <a:prstGeom prst="lef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ight Arrow 31"/>
          <p:cNvSpPr/>
          <p:nvPr/>
        </p:nvSpPr>
        <p:spPr>
          <a:xfrm>
            <a:off x="2860223" y="3580175"/>
            <a:ext cx="696044" cy="307975"/>
          </a:xfrm>
          <a:prstGeom prst="rightArrow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图片 8" descr="303b32313539393239383bd4c6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52825" y="3333115"/>
            <a:ext cx="1219200" cy="12192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826510" y="3823970"/>
            <a:ext cx="66929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VAN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zk3ODk5ZDQyOGEwMjljMjFkM2E2YWM4ZjE2ZTI3MTUifQ=="/>
  <p:tag name="KSO_WPP_MARK_KEY" val="067df365-b951-4fda-95c0-5d23acad0bef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WPS 演示</Application>
  <PresentationFormat>宽屏</PresentationFormat>
  <Paragraphs>154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PT Sans Narrow</vt:lpstr>
      <vt:lpstr>Verdana</vt:lpstr>
      <vt:lpstr>等线</vt:lpstr>
      <vt:lpstr>Arial Unicode MS</vt:lpstr>
      <vt:lpstr>等线 Light</vt:lpstr>
      <vt:lpstr>Calibri</vt:lpstr>
      <vt:lpstr>Office 主题​​</vt:lpstr>
      <vt:lpstr>方案概览</vt:lpstr>
      <vt:lpstr>方案概览</vt:lpstr>
      <vt:lpstr>方案概览</vt:lpstr>
      <vt:lpstr>方案概览</vt:lpstr>
      <vt:lpstr>方案概览</vt:lpstr>
      <vt:lpstr>方案概览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方案概览</dc:title>
  <dc:creator>Cara</dc:creator>
  <cp:lastModifiedBy>Iris</cp:lastModifiedBy>
  <cp:revision>34</cp:revision>
  <dcterms:created xsi:type="dcterms:W3CDTF">2020-05-14T09:42:00Z</dcterms:created>
  <dcterms:modified xsi:type="dcterms:W3CDTF">2022-10-27T09:42:29Z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BC87AC924C054790BD2B2B12F3795DDD</vt:lpwstr>
  </property>
  <property fmtid="{D5CDD505-2E9C-101B-9397-08002B2CF9AE}" pid="3" name="KSOProductBuildVer">
    <vt:lpwstr>2052-11.1.0.12598</vt:lpwstr>
  </property>
</Properties>
</file>